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22"/>
  </p:notesMasterIdLst>
  <p:sldIdLst>
    <p:sldId id="256" r:id="rId2"/>
    <p:sldId id="257" r:id="rId3"/>
    <p:sldId id="260" r:id="rId4"/>
    <p:sldId id="258" r:id="rId5"/>
    <p:sldId id="259"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5"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88615"/>
  </p:normalViewPr>
  <p:slideViewPr>
    <p:cSldViewPr snapToGrid="0" snapToObjects="1">
      <p:cViewPr varScale="1">
        <p:scale>
          <a:sx n="107" d="100"/>
          <a:sy n="107" d="100"/>
        </p:scale>
        <p:origin x="6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BF7348-D4B4-7643-AF76-9B96C2349EB3}" type="datetimeFigureOut">
              <a:rPr lang="en-US" smtClean="0"/>
              <a:t>5/15/22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573032-924A-BA4F-840A-841F499C3E3D}" type="slidenum">
              <a:rPr lang="en-US" smtClean="0"/>
              <a:t>‹#›</a:t>
            </a:fld>
            <a:endParaRPr lang="en-US"/>
          </a:p>
        </p:txBody>
      </p:sp>
    </p:spTree>
    <p:extLst>
      <p:ext uri="{BB962C8B-B14F-4D97-AF65-F5344CB8AC3E}">
        <p14:creationId xmlns:p14="http://schemas.microsoft.com/office/powerpoint/2010/main" val="972337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Electives not always available – unavoidable in small program – however we are making twice as many by opening them up across cohorts </a:t>
            </a:r>
          </a:p>
        </p:txBody>
      </p:sp>
      <p:sp>
        <p:nvSpPr>
          <p:cNvPr id="4" name="Slide Number Placeholder 3"/>
          <p:cNvSpPr>
            <a:spLocks noGrp="1"/>
          </p:cNvSpPr>
          <p:nvPr>
            <p:ph type="sldNum" sz="quarter" idx="5"/>
          </p:nvPr>
        </p:nvSpPr>
        <p:spPr/>
        <p:txBody>
          <a:bodyPr/>
          <a:lstStyle/>
          <a:p>
            <a:fld id="{B5573032-924A-BA4F-840A-841F499C3E3D}" type="slidenum">
              <a:rPr lang="en-US" smtClean="0"/>
              <a:t>8</a:t>
            </a:fld>
            <a:endParaRPr lang="en-US"/>
          </a:p>
        </p:txBody>
      </p:sp>
    </p:spTree>
    <p:extLst>
      <p:ext uri="{BB962C8B-B14F-4D97-AF65-F5344CB8AC3E}">
        <p14:creationId xmlns:p14="http://schemas.microsoft.com/office/powerpoint/2010/main" val="156209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96A35EAA-ED80-4FF1-942C-82B1D483AF60}"/>
              </a:ext>
            </a:extLst>
          </p:cNvPr>
          <p:cNvSpPr/>
          <p:nvPr/>
        </p:nvSpPr>
        <p:spPr>
          <a:xfrm rot="21133683" flipH="1">
            <a:off x="977627" y="481134"/>
            <a:ext cx="9378187" cy="5238589"/>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 name="connsiteX0" fmla="*/ 628618 w 1248446"/>
              <a:gd name="connsiteY0" fmla="*/ 873038 h 873038"/>
              <a:gd name="connsiteX1" fmla="*/ 821023 w 1248446"/>
              <a:gd name="connsiteY1" fmla="*/ 803124 h 873038"/>
              <a:gd name="connsiteX2" fmla="*/ 1179829 w 1248446"/>
              <a:gd name="connsiteY2" fmla="*/ 630341 h 873038"/>
              <a:gd name="connsiteX3" fmla="*/ 1178782 w 1248446"/>
              <a:gd name="connsiteY3" fmla="*/ 192762 h 873038"/>
              <a:gd name="connsiteX4" fmla="*/ 459454 w 1248446"/>
              <a:gd name="connsiteY4" fmla="*/ 32456 h 873038"/>
              <a:gd name="connsiteX5" fmla="*/ 7302 w 1248446"/>
              <a:gd name="connsiteY5" fmla="*/ 595193 h 873038"/>
              <a:gd name="connsiteX6" fmla="*/ 547734 w 1248446"/>
              <a:gd name="connsiteY6" fmla="*/ 751246 h 873038"/>
              <a:gd name="connsiteX7" fmla="*/ 628618 w 1248446"/>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49939"/>
              <a:gd name="connsiteY0" fmla="*/ 873038 h 873038"/>
              <a:gd name="connsiteX1" fmla="*/ 828272 w 1249939"/>
              <a:gd name="connsiteY1" fmla="*/ 793767 h 873038"/>
              <a:gd name="connsiteX2" fmla="*/ 1187078 w 1249939"/>
              <a:gd name="connsiteY2" fmla="*/ 630341 h 873038"/>
              <a:gd name="connsiteX3" fmla="*/ 1186031 w 1249939"/>
              <a:gd name="connsiteY3" fmla="*/ 192762 h 873038"/>
              <a:gd name="connsiteX4" fmla="*/ 466703 w 1249939"/>
              <a:gd name="connsiteY4" fmla="*/ 32456 h 873038"/>
              <a:gd name="connsiteX5" fmla="*/ 14551 w 1249939"/>
              <a:gd name="connsiteY5" fmla="*/ 595193 h 873038"/>
              <a:gd name="connsiteX6" fmla="*/ 554983 w 1249939"/>
              <a:gd name="connsiteY6" fmla="*/ 751246 h 873038"/>
              <a:gd name="connsiteX7" fmla="*/ 635867 w 1249939"/>
              <a:gd name="connsiteY7" fmla="*/ 873038 h 873038"/>
              <a:gd name="connsiteX0" fmla="*/ 615218 w 1229290"/>
              <a:gd name="connsiteY0" fmla="*/ 861281 h 861281"/>
              <a:gd name="connsiteX1" fmla="*/ 807623 w 1229290"/>
              <a:gd name="connsiteY1" fmla="*/ 782010 h 861281"/>
              <a:gd name="connsiteX2" fmla="*/ 1166429 w 1229290"/>
              <a:gd name="connsiteY2" fmla="*/ 618584 h 861281"/>
              <a:gd name="connsiteX3" fmla="*/ 1165382 w 1229290"/>
              <a:gd name="connsiteY3" fmla="*/ 181005 h 861281"/>
              <a:gd name="connsiteX4" fmla="*/ 446054 w 1229290"/>
              <a:gd name="connsiteY4" fmla="*/ 20699 h 861281"/>
              <a:gd name="connsiteX5" fmla="*/ 5663 w 1229290"/>
              <a:gd name="connsiteY5" fmla="*/ 576828 h 861281"/>
              <a:gd name="connsiteX6" fmla="*/ 534334 w 1229290"/>
              <a:gd name="connsiteY6" fmla="*/ 739489 h 861281"/>
              <a:gd name="connsiteX7" fmla="*/ 615218 w 1229290"/>
              <a:gd name="connsiteY7" fmla="*/ 861281 h 861281"/>
              <a:gd name="connsiteX0" fmla="*/ 619617 w 1233689"/>
              <a:gd name="connsiteY0" fmla="*/ 861281 h 861281"/>
              <a:gd name="connsiteX1" fmla="*/ 812022 w 1233689"/>
              <a:gd name="connsiteY1" fmla="*/ 782010 h 861281"/>
              <a:gd name="connsiteX2" fmla="*/ 1170828 w 1233689"/>
              <a:gd name="connsiteY2" fmla="*/ 618584 h 861281"/>
              <a:gd name="connsiteX3" fmla="*/ 1169781 w 1233689"/>
              <a:gd name="connsiteY3" fmla="*/ 181005 h 861281"/>
              <a:gd name="connsiteX4" fmla="*/ 450453 w 1233689"/>
              <a:gd name="connsiteY4" fmla="*/ 20699 h 861281"/>
              <a:gd name="connsiteX5" fmla="*/ 10062 w 1233689"/>
              <a:gd name="connsiteY5" fmla="*/ 576828 h 861281"/>
              <a:gd name="connsiteX6" fmla="*/ 538733 w 1233689"/>
              <a:gd name="connsiteY6" fmla="*/ 739489 h 861281"/>
              <a:gd name="connsiteX7" fmla="*/ 619617 w 1233689"/>
              <a:gd name="connsiteY7" fmla="*/ 861281 h 861281"/>
              <a:gd name="connsiteX0" fmla="*/ 619579 w 1239236"/>
              <a:gd name="connsiteY0" fmla="*/ 863398 h 863398"/>
              <a:gd name="connsiteX1" fmla="*/ 811984 w 1239236"/>
              <a:gd name="connsiteY1" fmla="*/ 784127 h 863398"/>
              <a:gd name="connsiteX2" fmla="*/ 1170790 w 1239236"/>
              <a:gd name="connsiteY2" fmla="*/ 620701 h 863398"/>
              <a:gd name="connsiteX3" fmla="*/ 1169743 w 1239236"/>
              <a:gd name="connsiteY3" fmla="*/ 183122 h 863398"/>
              <a:gd name="connsiteX4" fmla="*/ 451887 w 1239236"/>
              <a:gd name="connsiteY4" fmla="*/ 17855 h 863398"/>
              <a:gd name="connsiteX5" fmla="*/ 10024 w 1239236"/>
              <a:gd name="connsiteY5" fmla="*/ 578945 h 863398"/>
              <a:gd name="connsiteX6" fmla="*/ 538695 w 1239236"/>
              <a:gd name="connsiteY6" fmla="*/ 741606 h 863398"/>
              <a:gd name="connsiteX7" fmla="*/ 619579 w 1239236"/>
              <a:gd name="connsiteY7" fmla="*/ 863398 h 863398"/>
              <a:gd name="connsiteX0" fmla="*/ 623569 w 1243226"/>
              <a:gd name="connsiteY0" fmla="*/ 870437 h 870437"/>
              <a:gd name="connsiteX1" fmla="*/ 815974 w 1243226"/>
              <a:gd name="connsiteY1" fmla="*/ 791166 h 870437"/>
              <a:gd name="connsiteX2" fmla="*/ 1174780 w 1243226"/>
              <a:gd name="connsiteY2" fmla="*/ 627740 h 870437"/>
              <a:gd name="connsiteX3" fmla="*/ 1173733 w 1243226"/>
              <a:gd name="connsiteY3" fmla="*/ 190161 h 870437"/>
              <a:gd name="connsiteX4" fmla="*/ 455877 w 1243226"/>
              <a:gd name="connsiteY4" fmla="*/ 24894 h 870437"/>
              <a:gd name="connsiteX5" fmla="*/ 14014 w 1243226"/>
              <a:gd name="connsiteY5" fmla="*/ 585984 h 870437"/>
              <a:gd name="connsiteX6" fmla="*/ 542685 w 1243226"/>
              <a:gd name="connsiteY6" fmla="*/ 748645 h 870437"/>
              <a:gd name="connsiteX7" fmla="*/ 623569 w 1243226"/>
              <a:gd name="connsiteY7" fmla="*/ 870437 h 870437"/>
              <a:gd name="connsiteX0" fmla="*/ 624861 w 1244518"/>
              <a:gd name="connsiteY0" fmla="*/ 869274 h 869274"/>
              <a:gd name="connsiteX1" fmla="*/ 817266 w 1244518"/>
              <a:gd name="connsiteY1" fmla="*/ 790003 h 869274"/>
              <a:gd name="connsiteX2" fmla="*/ 1176072 w 1244518"/>
              <a:gd name="connsiteY2" fmla="*/ 626577 h 869274"/>
              <a:gd name="connsiteX3" fmla="*/ 1175025 w 1244518"/>
              <a:gd name="connsiteY3" fmla="*/ 188998 h 869274"/>
              <a:gd name="connsiteX4" fmla="*/ 457169 w 1244518"/>
              <a:gd name="connsiteY4" fmla="*/ 23731 h 869274"/>
              <a:gd name="connsiteX5" fmla="*/ 15306 w 1244518"/>
              <a:gd name="connsiteY5" fmla="*/ 584821 h 869274"/>
              <a:gd name="connsiteX6" fmla="*/ 543977 w 1244518"/>
              <a:gd name="connsiteY6" fmla="*/ 747482 h 869274"/>
              <a:gd name="connsiteX7" fmla="*/ 624861 w 1244518"/>
              <a:gd name="connsiteY7" fmla="*/ 869274 h 869274"/>
              <a:gd name="connsiteX0" fmla="*/ 619558 w 1235941"/>
              <a:gd name="connsiteY0" fmla="*/ 867295 h 867295"/>
              <a:gd name="connsiteX1" fmla="*/ 811963 w 1235941"/>
              <a:gd name="connsiteY1" fmla="*/ 788024 h 867295"/>
              <a:gd name="connsiteX2" fmla="*/ 1170769 w 1235941"/>
              <a:gd name="connsiteY2" fmla="*/ 624598 h 867295"/>
              <a:gd name="connsiteX3" fmla="*/ 1164738 w 1235941"/>
              <a:gd name="connsiteY3" fmla="*/ 164190 h 867295"/>
              <a:gd name="connsiteX4" fmla="*/ 451866 w 1235941"/>
              <a:gd name="connsiteY4" fmla="*/ 21752 h 867295"/>
              <a:gd name="connsiteX5" fmla="*/ 10003 w 1235941"/>
              <a:gd name="connsiteY5" fmla="*/ 582842 h 867295"/>
              <a:gd name="connsiteX6" fmla="*/ 538674 w 1235941"/>
              <a:gd name="connsiteY6" fmla="*/ 745503 h 867295"/>
              <a:gd name="connsiteX7" fmla="*/ 619558 w 1235941"/>
              <a:gd name="connsiteY7" fmla="*/ 867295 h 867295"/>
              <a:gd name="connsiteX0" fmla="*/ 622435 w 1238818"/>
              <a:gd name="connsiteY0" fmla="*/ 868328 h 868328"/>
              <a:gd name="connsiteX1" fmla="*/ 814840 w 1238818"/>
              <a:gd name="connsiteY1" fmla="*/ 789057 h 868328"/>
              <a:gd name="connsiteX2" fmla="*/ 1173646 w 1238818"/>
              <a:gd name="connsiteY2" fmla="*/ 625631 h 868328"/>
              <a:gd name="connsiteX3" fmla="*/ 1167615 w 1238818"/>
              <a:gd name="connsiteY3" fmla="*/ 165223 h 868328"/>
              <a:gd name="connsiteX4" fmla="*/ 454743 w 1238818"/>
              <a:gd name="connsiteY4" fmla="*/ 22785 h 868328"/>
              <a:gd name="connsiteX5" fmla="*/ 12880 w 1238818"/>
              <a:gd name="connsiteY5" fmla="*/ 583875 h 868328"/>
              <a:gd name="connsiteX6" fmla="*/ 541551 w 1238818"/>
              <a:gd name="connsiteY6" fmla="*/ 746536 h 868328"/>
              <a:gd name="connsiteX7" fmla="*/ 622435 w 1238818"/>
              <a:gd name="connsiteY7" fmla="*/ 868328 h 868328"/>
              <a:gd name="connsiteX0" fmla="*/ 618931 w 1201319"/>
              <a:gd name="connsiteY0" fmla="*/ 879992 h 879992"/>
              <a:gd name="connsiteX1" fmla="*/ 811336 w 1201319"/>
              <a:gd name="connsiteY1" fmla="*/ 800721 h 879992"/>
              <a:gd name="connsiteX2" fmla="*/ 1170142 w 1201319"/>
              <a:gd name="connsiteY2" fmla="*/ 637295 h 879992"/>
              <a:gd name="connsiteX3" fmla="*/ 1164111 w 1201319"/>
              <a:gd name="connsiteY3" fmla="*/ 176887 h 879992"/>
              <a:gd name="connsiteX4" fmla="*/ 1005959 w 1201319"/>
              <a:gd name="connsiteY4" fmla="*/ 73552 h 879992"/>
              <a:gd name="connsiteX5" fmla="*/ 451239 w 1201319"/>
              <a:gd name="connsiteY5" fmla="*/ 34449 h 879992"/>
              <a:gd name="connsiteX6" fmla="*/ 9376 w 1201319"/>
              <a:gd name="connsiteY6" fmla="*/ 595539 h 879992"/>
              <a:gd name="connsiteX7" fmla="*/ 538047 w 1201319"/>
              <a:gd name="connsiteY7" fmla="*/ 758200 h 879992"/>
              <a:gd name="connsiteX8" fmla="*/ 618931 w 1201319"/>
              <a:gd name="connsiteY8" fmla="*/ 879992 h 879992"/>
              <a:gd name="connsiteX0" fmla="*/ 618931 w 1214866"/>
              <a:gd name="connsiteY0" fmla="*/ 879992 h 879992"/>
              <a:gd name="connsiteX1" fmla="*/ 811336 w 1214866"/>
              <a:gd name="connsiteY1" fmla="*/ 800721 h 879992"/>
              <a:gd name="connsiteX2" fmla="*/ 1170142 w 1214866"/>
              <a:gd name="connsiteY2" fmla="*/ 637295 h 879992"/>
              <a:gd name="connsiteX3" fmla="*/ 1164111 w 1214866"/>
              <a:gd name="connsiteY3" fmla="*/ 176887 h 879992"/>
              <a:gd name="connsiteX4" fmla="*/ 1005959 w 1214866"/>
              <a:gd name="connsiteY4" fmla="*/ 73552 h 879992"/>
              <a:gd name="connsiteX5" fmla="*/ 451239 w 1214866"/>
              <a:gd name="connsiteY5" fmla="*/ 34449 h 879992"/>
              <a:gd name="connsiteX6" fmla="*/ 9376 w 1214866"/>
              <a:gd name="connsiteY6" fmla="*/ 595539 h 879992"/>
              <a:gd name="connsiteX7" fmla="*/ 538047 w 1214866"/>
              <a:gd name="connsiteY7" fmla="*/ 758200 h 879992"/>
              <a:gd name="connsiteX8" fmla="*/ 618931 w 1214866"/>
              <a:gd name="connsiteY8" fmla="*/ 879992 h 879992"/>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20039 w 1203184"/>
              <a:gd name="connsiteY0" fmla="*/ 874240 h 874240"/>
              <a:gd name="connsiteX1" fmla="*/ 812444 w 1203184"/>
              <a:gd name="connsiteY1" fmla="*/ 794969 h 874240"/>
              <a:gd name="connsiteX2" fmla="*/ 1171250 w 1203184"/>
              <a:gd name="connsiteY2" fmla="*/ 631543 h 874240"/>
              <a:gd name="connsiteX3" fmla="*/ 1165219 w 1203184"/>
              <a:gd name="connsiteY3" fmla="*/ 171135 h 874240"/>
              <a:gd name="connsiteX4" fmla="*/ 990916 w 1203184"/>
              <a:gd name="connsiteY4" fmla="*/ 39669 h 874240"/>
              <a:gd name="connsiteX5" fmla="*/ 406775 w 1203184"/>
              <a:gd name="connsiteY5" fmla="*/ 50168 h 874240"/>
              <a:gd name="connsiteX6" fmla="*/ 10484 w 1203184"/>
              <a:gd name="connsiteY6" fmla="*/ 589787 h 874240"/>
              <a:gd name="connsiteX7" fmla="*/ 539155 w 1203184"/>
              <a:gd name="connsiteY7" fmla="*/ 752448 h 874240"/>
              <a:gd name="connsiteX8" fmla="*/ 620039 w 1203184"/>
              <a:gd name="connsiteY8" fmla="*/ 874240 h 874240"/>
              <a:gd name="connsiteX0" fmla="*/ 620213 w 1203358"/>
              <a:gd name="connsiteY0" fmla="*/ 867642 h 867642"/>
              <a:gd name="connsiteX1" fmla="*/ 812618 w 1203358"/>
              <a:gd name="connsiteY1" fmla="*/ 788371 h 867642"/>
              <a:gd name="connsiteX2" fmla="*/ 1171424 w 1203358"/>
              <a:gd name="connsiteY2" fmla="*/ 624945 h 867642"/>
              <a:gd name="connsiteX3" fmla="*/ 1165393 w 1203358"/>
              <a:gd name="connsiteY3" fmla="*/ 164537 h 867642"/>
              <a:gd name="connsiteX4" fmla="*/ 991090 w 1203358"/>
              <a:gd name="connsiteY4" fmla="*/ 33071 h 867642"/>
              <a:gd name="connsiteX5" fmla="*/ 406949 w 1203358"/>
              <a:gd name="connsiteY5" fmla="*/ 43570 h 867642"/>
              <a:gd name="connsiteX6" fmla="*/ 10658 w 1203358"/>
              <a:gd name="connsiteY6" fmla="*/ 583189 h 867642"/>
              <a:gd name="connsiteX7" fmla="*/ 539329 w 1203358"/>
              <a:gd name="connsiteY7" fmla="*/ 745850 h 867642"/>
              <a:gd name="connsiteX8" fmla="*/ 620213 w 1203358"/>
              <a:gd name="connsiteY8" fmla="*/ 867642 h 867642"/>
              <a:gd name="connsiteX0" fmla="*/ 621220 w 1204365"/>
              <a:gd name="connsiteY0" fmla="*/ 864871 h 864871"/>
              <a:gd name="connsiteX1" fmla="*/ 813625 w 1204365"/>
              <a:gd name="connsiteY1" fmla="*/ 785600 h 864871"/>
              <a:gd name="connsiteX2" fmla="*/ 1172431 w 1204365"/>
              <a:gd name="connsiteY2" fmla="*/ 622174 h 864871"/>
              <a:gd name="connsiteX3" fmla="*/ 1166400 w 1204365"/>
              <a:gd name="connsiteY3" fmla="*/ 161766 h 864871"/>
              <a:gd name="connsiteX4" fmla="*/ 992097 w 1204365"/>
              <a:gd name="connsiteY4" fmla="*/ 30300 h 864871"/>
              <a:gd name="connsiteX5" fmla="*/ 407956 w 1204365"/>
              <a:gd name="connsiteY5" fmla="*/ 40799 h 864871"/>
              <a:gd name="connsiteX6" fmla="*/ 11665 w 1204365"/>
              <a:gd name="connsiteY6" fmla="*/ 580418 h 864871"/>
              <a:gd name="connsiteX7" fmla="*/ 540336 w 1204365"/>
              <a:gd name="connsiteY7" fmla="*/ 743079 h 864871"/>
              <a:gd name="connsiteX8" fmla="*/ 621220 w 1204365"/>
              <a:gd name="connsiteY8" fmla="*/ 864871 h 864871"/>
              <a:gd name="connsiteX0" fmla="*/ 619935 w 1204190"/>
              <a:gd name="connsiteY0" fmla="*/ 873669 h 873669"/>
              <a:gd name="connsiteX1" fmla="*/ 812340 w 1204190"/>
              <a:gd name="connsiteY1" fmla="*/ 794398 h 873669"/>
              <a:gd name="connsiteX2" fmla="*/ 1171146 w 1204190"/>
              <a:gd name="connsiteY2" fmla="*/ 630972 h 873669"/>
              <a:gd name="connsiteX3" fmla="*/ 1165115 w 1204190"/>
              <a:gd name="connsiteY3" fmla="*/ 170564 h 873669"/>
              <a:gd name="connsiteX4" fmla="*/ 967884 w 1204190"/>
              <a:gd name="connsiteY4" fmla="*/ 40405 h 873669"/>
              <a:gd name="connsiteX5" fmla="*/ 406671 w 1204190"/>
              <a:gd name="connsiteY5" fmla="*/ 49597 h 873669"/>
              <a:gd name="connsiteX6" fmla="*/ 10380 w 1204190"/>
              <a:gd name="connsiteY6" fmla="*/ 589216 h 873669"/>
              <a:gd name="connsiteX7" fmla="*/ 539051 w 1204190"/>
              <a:gd name="connsiteY7" fmla="*/ 751877 h 873669"/>
              <a:gd name="connsiteX8" fmla="*/ 619935 w 1204190"/>
              <a:gd name="connsiteY8" fmla="*/ 873669 h 873669"/>
              <a:gd name="connsiteX0" fmla="*/ 628446 w 1212701"/>
              <a:gd name="connsiteY0" fmla="*/ 842371 h 842371"/>
              <a:gd name="connsiteX1" fmla="*/ 820851 w 1212701"/>
              <a:gd name="connsiteY1" fmla="*/ 763100 h 842371"/>
              <a:gd name="connsiteX2" fmla="*/ 1179657 w 1212701"/>
              <a:gd name="connsiteY2" fmla="*/ 599674 h 842371"/>
              <a:gd name="connsiteX3" fmla="*/ 1173626 w 1212701"/>
              <a:gd name="connsiteY3" fmla="*/ 139266 h 842371"/>
              <a:gd name="connsiteX4" fmla="*/ 976395 w 1212701"/>
              <a:gd name="connsiteY4" fmla="*/ 9107 h 842371"/>
              <a:gd name="connsiteX5" fmla="*/ 246714 w 1212701"/>
              <a:gd name="connsiteY5" fmla="*/ 97247 h 842371"/>
              <a:gd name="connsiteX6" fmla="*/ 18891 w 1212701"/>
              <a:gd name="connsiteY6" fmla="*/ 557918 h 842371"/>
              <a:gd name="connsiteX7" fmla="*/ 547562 w 1212701"/>
              <a:gd name="connsiteY7" fmla="*/ 720579 h 842371"/>
              <a:gd name="connsiteX8" fmla="*/ 628446 w 1212701"/>
              <a:gd name="connsiteY8" fmla="*/ 842371 h 842371"/>
              <a:gd name="connsiteX0" fmla="*/ 628446 w 1211895"/>
              <a:gd name="connsiteY0" fmla="*/ 842371 h 842371"/>
              <a:gd name="connsiteX1" fmla="*/ 820851 w 1211895"/>
              <a:gd name="connsiteY1" fmla="*/ 763100 h 842371"/>
              <a:gd name="connsiteX2" fmla="*/ 1178477 w 1211895"/>
              <a:gd name="connsiteY2" fmla="*/ 606951 h 842371"/>
              <a:gd name="connsiteX3" fmla="*/ 1173626 w 1211895"/>
              <a:gd name="connsiteY3" fmla="*/ 139266 h 842371"/>
              <a:gd name="connsiteX4" fmla="*/ 976395 w 1211895"/>
              <a:gd name="connsiteY4" fmla="*/ 9107 h 842371"/>
              <a:gd name="connsiteX5" fmla="*/ 246714 w 1211895"/>
              <a:gd name="connsiteY5" fmla="*/ 97247 h 842371"/>
              <a:gd name="connsiteX6" fmla="*/ 18891 w 1211895"/>
              <a:gd name="connsiteY6" fmla="*/ 557918 h 842371"/>
              <a:gd name="connsiteX7" fmla="*/ 547562 w 1211895"/>
              <a:gd name="connsiteY7" fmla="*/ 720579 h 842371"/>
              <a:gd name="connsiteX8" fmla="*/ 628446 w 1211895"/>
              <a:gd name="connsiteY8" fmla="*/ 842371 h 842371"/>
              <a:gd name="connsiteX0" fmla="*/ 628446 w 1218918"/>
              <a:gd name="connsiteY0" fmla="*/ 842371 h 842371"/>
              <a:gd name="connsiteX1" fmla="*/ 820851 w 1218918"/>
              <a:gd name="connsiteY1" fmla="*/ 763100 h 842371"/>
              <a:gd name="connsiteX2" fmla="*/ 1178477 w 1218918"/>
              <a:gd name="connsiteY2" fmla="*/ 606951 h 842371"/>
              <a:gd name="connsiteX3" fmla="*/ 1173626 w 1218918"/>
              <a:gd name="connsiteY3" fmla="*/ 139266 h 842371"/>
              <a:gd name="connsiteX4" fmla="*/ 976395 w 1218918"/>
              <a:gd name="connsiteY4" fmla="*/ 9107 h 842371"/>
              <a:gd name="connsiteX5" fmla="*/ 246714 w 1218918"/>
              <a:gd name="connsiteY5" fmla="*/ 97247 h 842371"/>
              <a:gd name="connsiteX6" fmla="*/ 18891 w 1218918"/>
              <a:gd name="connsiteY6" fmla="*/ 557918 h 842371"/>
              <a:gd name="connsiteX7" fmla="*/ 547562 w 1218918"/>
              <a:gd name="connsiteY7" fmla="*/ 720579 h 842371"/>
              <a:gd name="connsiteX8" fmla="*/ 628446 w 1218918"/>
              <a:gd name="connsiteY8" fmla="*/ 842371 h 842371"/>
              <a:gd name="connsiteX0" fmla="*/ 628446 w 1223727"/>
              <a:gd name="connsiteY0" fmla="*/ 842371 h 842371"/>
              <a:gd name="connsiteX1" fmla="*/ 820851 w 1223727"/>
              <a:gd name="connsiteY1" fmla="*/ 763100 h 842371"/>
              <a:gd name="connsiteX2" fmla="*/ 1178477 w 1223727"/>
              <a:gd name="connsiteY2" fmla="*/ 606951 h 842371"/>
              <a:gd name="connsiteX3" fmla="*/ 1173626 w 1223727"/>
              <a:gd name="connsiteY3" fmla="*/ 139266 h 842371"/>
              <a:gd name="connsiteX4" fmla="*/ 976395 w 1223727"/>
              <a:gd name="connsiteY4" fmla="*/ 9107 h 842371"/>
              <a:gd name="connsiteX5" fmla="*/ 246714 w 1223727"/>
              <a:gd name="connsiteY5" fmla="*/ 97247 h 842371"/>
              <a:gd name="connsiteX6" fmla="*/ 18891 w 1223727"/>
              <a:gd name="connsiteY6" fmla="*/ 557918 h 842371"/>
              <a:gd name="connsiteX7" fmla="*/ 547562 w 1223727"/>
              <a:gd name="connsiteY7" fmla="*/ 720579 h 842371"/>
              <a:gd name="connsiteX8" fmla="*/ 628446 w 1223727"/>
              <a:gd name="connsiteY8" fmla="*/ 842371 h 842371"/>
              <a:gd name="connsiteX0" fmla="*/ 628446 w 1232687"/>
              <a:gd name="connsiteY0" fmla="*/ 842371 h 842371"/>
              <a:gd name="connsiteX1" fmla="*/ 820851 w 1232687"/>
              <a:gd name="connsiteY1" fmla="*/ 763100 h 842371"/>
              <a:gd name="connsiteX2" fmla="*/ 1178477 w 1232687"/>
              <a:gd name="connsiteY2" fmla="*/ 606951 h 842371"/>
              <a:gd name="connsiteX3" fmla="*/ 1188606 w 1232687"/>
              <a:gd name="connsiteY3" fmla="*/ 158133 h 842371"/>
              <a:gd name="connsiteX4" fmla="*/ 976395 w 1232687"/>
              <a:gd name="connsiteY4" fmla="*/ 9107 h 842371"/>
              <a:gd name="connsiteX5" fmla="*/ 246714 w 1232687"/>
              <a:gd name="connsiteY5" fmla="*/ 97247 h 842371"/>
              <a:gd name="connsiteX6" fmla="*/ 18891 w 1232687"/>
              <a:gd name="connsiteY6" fmla="*/ 557918 h 842371"/>
              <a:gd name="connsiteX7" fmla="*/ 547562 w 1232687"/>
              <a:gd name="connsiteY7" fmla="*/ 720579 h 842371"/>
              <a:gd name="connsiteX8" fmla="*/ 628446 w 1232687"/>
              <a:gd name="connsiteY8" fmla="*/ 842371 h 842371"/>
              <a:gd name="connsiteX0" fmla="*/ 628446 w 1238631"/>
              <a:gd name="connsiteY0" fmla="*/ 842371 h 842371"/>
              <a:gd name="connsiteX1" fmla="*/ 820851 w 1238631"/>
              <a:gd name="connsiteY1" fmla="*/ 763100 h 842371"/>
              <a:gd name="connsiteX2" fmla="*/ 1178477 w 1238631"/>
              <a:gd name="connsiteY2" fmla="*/ 606951 h 842371"/>
              <a:gd name="connsiteX3" fmla="*/ 1197715 w 1238631"/>
              <a:gd name="connsiteY3" fmla="*/ 163763 h 842371"/>
              <a:gd name="connsiteX4" fmla="*/ 976395 w 1238631"/>
              <a:gd name="connsiteY4" fmla="*/ 9107 h 842371"/>
              <a:gd name="connsiteX5" fmla="*/ 246714 w 1238631"/>
              <a:gd name="connsiteY5" fmla="*/ 97247 h 842371"/>
              <a:gd name="connsiteX6" fmla="*/ 18891 w 1238631"/>
              <a:gd name="connsiteY6" fmla="*/ 557918 h 842371"/>
              <a:gd name="connsiteX7" fmla="*/ 547562 w 1238631"/>
              <a:gd name="connsiteY7" fmla="*/ 720579 h 842371"/>
              <a:gd name="connsiteX8" fmla="*/ 628446 w 1238631"/>
              <a:gd name="connsiteY8" fmla="*/ 842371 h 842371"/>
              <a:gd name="connsiteX0" fmla="*/ 632386 w 1242571"/>
              <a:gd name="connsiteY0" fmla="*/ 846766 h 846766"/>
              <a:gd name="connsiteX1" fmla="*/ 824791 w 1242571"/>
              <a:gd name="connsiteY1" fmla="*/ 767495 h 846766"/>
              <a:gd name="connsiteX2" fmla="*/ 1182417 w 1242571"/>
              <a:gd name="connsiteY2" fmla="*/ 611346 h 846766"/>
              <a:gd name="connsiteX3" fmla="*/ 1201655 w 1242571"/>
              <a:gd name="connsiteY3" fmla="*/ 168158 h 846766"/>
              <a:gd name="connsiteX4" fmla="*/ 980335 w 1242571"/>
              <a:gd name="connsiteY4" fmla="*/ 13502 h 846766"/>
              <a:gd name="connsiteX5" fmla="*/ 250654 w 1242571"/>
              <a:gd name="connsiteY5" fmla="*/ 101642 h 846766"/>
              <a:gd name="connsiteX6" fmla="*/ 22831 w 1242571"/>
              <a:gd name="connsiteY6" fmla="*/ 562313 h 846766"/>
              <a:gd name="connsiteX7" fmla="*/ 551502 w 1242571"/>
              <a:gd name="connsiteY7" fmla="*/ 724974 h 846766"/>
              <a:gd name="connsiteX8" fmla="*/ 632386 w 1242571"/>
              <a:gd name="connsiteY8" fmla="*/ 846766 h 846766"/>
              <a:gd name="connsiteX0" fmla="*/ 633056 w 1243241"/>
              <a:gd name="connsiteY0" fmla="*/ 846832 h 846832"/>
              <a:gd name="connsiteX1" fmla="*/ 825461 w 1243241"/>
              <a:gd name="connsiteY1" fmla="*/ 767561 h 846832"/>
              <a:gd name="connsiteX2" fmla="*/ 1183087 w 1243241"/>
              <a:gd name="connsiteY2" fmla="*/ 611412 h 846832"/>
              <a:gd name="connsiteX3" fmla="*/ 1202325 w 1243241"/>
              <a:gd name="connsiteY3" fmla="*/ 168224 h 846832"/>
              <a:gd name="connsiteX4" fmla="*/ 981005 w 1243241"/>
              <a:gd name="connsiteY4" fmla="*/ 13568 h 846832"/>
              <a:gd name="connsiteX5" fmla="*/ 245994 w 1243241"/>
              <a:gd name="connsiteY5" fmla="*/ 86692 h 846832"/>
              <a:gd name="connsiteX6" fmla="*/ 23501 w 1243241"/>
              <a:gd name="connsiteY6" fmla="*/ 562379 h 846832"/>
              <a:gd name="connsiteX7" fmla="*/ 552172 w 1243241"/>
              <a:gd name="connsiteY7" fmla="*/ 725040 h 846832"/>
              <a:gd name="connsiteX8" fmla="*/ 633056 w 1243241"/>
              <a:gd name="connsiteY8" fmla="*/ 846832 h 846832"/>
              <a:gd name="connsiteX0" fmla="*/ 633056 w 1243241"/>
              <a:gd name="connsiteY0" fmla="*/ 848503 h 848503"/>
              <a:gd name="connsiteX1" fmla="*/ 825461 w 1243241"/>
              <a:gd name="connsiteY1" fmla="*/ 769232 h 848503"/>
              <a:gd name="connsiteX2" fmla="*/ 1183087 w 1243241"/>
              <a:gd name="connsiteY2" fmla="*/ 613083 h 848503"/>
              <a:gd name="connsiteX3" fmla="*/ 1202325 w 1243241"/>
              <a:gd name="connsiteY3" fmla="*/ 169895 h 848503"/>
              <a:gd name="connsiteX4" fmla="*/ 981005 w 1243241"/>
              <a:gd name="connsiteY4" fmla="*/ 15239 h 848503"/>
              <a:gd name="connsiteX5" fmla="*/ 245994 w 1243241"/>
              <a:gd name="connsiteY5" fmla="*/ 88363 h 848503"/>
              <a:gd name="connsiteX6" fmla="*/ 23501 w 1243241"/>
              <a:gd name="connsiteY6" fmla="*/ 564050 h 848503"/>
              <a:gd name="connsiteX7" fmla="*/ 552172 w 1243241"/>
              <a:gd name="connsiteY7" fmla="*/ 726711 h 848503"/>
              <a:gd name="connsiteX8" fmla="*/ 633056 w 1243241"/>
              <a:gd name="connsiteY8" fmla="*/ 848503 h 848503"/>
              <a:gd name="connsiteX0" fmla="*/ 633056 w 1243241"/>
              <a:gd name="connsiteY0" fmla="*/ 852489 h 852489"/>
              <a:gd name="connsiteX1" fmla="*/ 825461 w 1243241"/>
              <a:gd name="connsiteY1" fmla="*/ 773218 h 852489"/>
              <a:gd name="connsiteX2" fmla="*/ 1183087 w 1243241"/>
              <a:gd name="connsiteY2" fmla="*/ 617069 h 852489"/>
              <a:gd name="connsiteX3" fmla="*/ 1202325 w 1243241"/>
              <a:gd name="connsiteY3" fmla="*/ 173881 h 852489"/>
              <a:gd name="connsiteX4" fmla="*/ 981005 w 1243241"/>
              <a:gd name="connsiteY4" fmla="*/ 19225 h 852489"/>
              <a:gd name="connsiteX5" fmla="*/ 245994 w 1243241"/>
              <a:gd name="connsiteY5" fmla="*/ 92349 h 852489"/>
              <a:gd name="connsiteX6" fmla="*/ 23501 w 1243241"/>
              <a:gd name="connsiteY6" fmla="*/ 568036 h 852489"/>
              <a:gd name="connsiteX7" fmla="*/ 552172 w 1243241"/>
              <a:gd name="connsiteY7" fmla="*/ 730697 h 852489"/>
              <a:gd name="connsiteX8" fmla="*/ 633056 w 1243241"/>
              <a:gd name="connsiteY8" fmla="*/ 852489 h 852489"/>
              <a:gd name="connsiteX0" fmla="*/ 633056 w 1238870"/>
              <a:gd name="connsiteY0" fmla="*/ 852489 h 852489"/>
              <a:gd name="connsiteX1" fmla="*/ 825461 w 1238870"/>
              <a:gd name="connsiteY1" fmla="*/ 773218 h 852489"/>
              <a:gd name="connsiteX2" fmla="*/ 1183087 w 1238870"/>
              <a:gd name="connsiteY2" fmla="*/ 617069 h 852489"/>
              <a:gd name="connsiteX3" fmla="*/ 1202325 w 1238870"/>
              <a:gd name="connsiteY3" fmla="*/ 173881 h 852489"/>
              <a:gd name="connsiteX4" fmla="*/ 981005 w 1238870"/>
              <a:gd name="connsiteY4" fmla="*/ 19225 h 852489"/>
              <a:gd name="connsiteX5" fmla="*/ 245994 w 1238870"/>
              <a:gd name="connsiteY5" fmla="*/ 92349 h 852489"/>
              <a:gd name="connsiteX6" fmla="*/ 23501 w 1238870"/>
              <a:gd name="connsiteY6" fmla="*/ 568036 h 852489"/>
              <a:gd name="connsiteX7" fmla="*/ 552172 w 1238870"/>
              <a:gd name="connsiteY7" fmla="*/ 730697 h 852489"/>
              <a:gd name="connsiteX8" fmla="*/ 633056 w 1238870"/>
              <a:gd name="connsiteY8" fmla="*/ 852489 h 852489"/>
              <a:gd name="connsiteX0" fmla="*/ 633056 w 1237972"/>
              <a:gd name="connsiteY0" fmla="*/ 852489 h 852489"/>
              <a:gd name="connsiteX1" fmla="*/ 825461 w 1237972"/>
              <a:gd name="connsiteY1" fmla="*/ 773218 h 852489"/>
              <a:gd name="connsiteX2" fmla="*/ 1183087 w 1237972"/>
              <a:gd name="connsiteY2" fmla="*/ 617069 h 852489"/>
              <a:gd name="connsiteX3" fmla="*/ 1202325 w 1237972"/>
              <a:gd name="connsiteY3" fmla="*/ 173881 h 852489"/>
              <a:gd name="connsiteX4" fmla="*/ 981005 w 1237972"/>
              <a:gd name="connsiteY4" fmla="*/ 19225 h 852489"/>
              <a:gd name="connsiteX5" fmla="*/ 245994 w 1237972"/>
              <a:gd name="connsiteY5" fmla="*/ 92349 h 852489"/>
              <a:gd name="connsiteX6" fmla="*/ 23501 w 1237972"/>
              <a:gd name="connsiteY6" fmla="*/ 568036 h 852489"/>
              <a:gd name="connsiteX7" fmla="*/ 552172 w 1237972"/>
              <a:gd name="connsiteY7" fmla="*/ 730697 h 852489"/>
              <a:gd name="connsiteX8" fmla="*/ 633056 w 1237972"/>
              <a:gd name="connsiteY8" fmla="*/ 852489 h 85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D415F49B-3CBC-46CF-AFB5-988852D0479E}"/>
              </a:ext>
            </a:extLst>
          </p:cNvPr>
          <p:cNvSpPr/>
          <p:nvPr/>
        </p:nvSpPr>
        <p:spPr>
          <a:xfrm rot="21133683" flipH="1">
            <a:off x="1010574" y="456230"/>
            <a:ext cx="9378187" cy="5238589"/>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 name="connsiteX0" fmla="*/ 628618 w 1248446"/>
              <a:gd name="connsiteY0" fmla="*/ 873038 h 873038"/>
              <a:gd name="connsiteX1" fmla="*/ 821023 w 1248446"/>
              <a:gd name="connsiteY1" fmla="*/ 803124 h 873038"/>
              <a:gd name="connsiteX2" fmla="*/ 1179829 w 1248446"/>
              <a:gd name="connsiteY2" fmla="*/ 630341 h 873038"/>
              <a:gd name="connsiteX3" fmla="*/ 1178782 w 1248446"/>
              <a:gd name="connsiteY3" fmla="*/ 192762 h 873038"/>
              <a:gd name="connsiteX4" fmla="*/ 459454 w 1248446"/>
              <a:gd name="connsiteY4" fmla="*/ 32456 h 873038"/>
              <a:gd name="connsiteX5" fmla="*/ 7302 w 1248446"/>
              <a:gd name="connsiteY5" fmla="*/ 595193 h 873038"/>
              <a:gd name="connsiteX6" fmla="*/ 547734 w 1248446"/>
              <a:gd name="connsiteY6" fmla="*/ 751246 h 873038"/>
              <a:gd name="connsiteX7" fmla="*/ 628618 w 1248446"/>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49939"/>
              <a:gd name="connsiteY0" fmla="*/ 873038 h 873038"/>
              <a:gd name="connsiteX1" fmla="*/ 828272 w 1249939"/>
              <a:gd name="connsiteY1" fmla="*/ 793767 h 873038"/>
              <a:gd name="connsiteX2" fmla="*/ 1187078 w 1249939"/>
              <a:gd name="connsiteY2" fmla="*/ 630341 h 873038"/>
              <a:gd name="connsiteX3" fmla="*/ 1186031 w 1249939"/>
              <a:gd name="connsiteY3" fmla="*/ 192762 h 873038"/>
              <a:gd name="connsiteX4" fmla="*/ 466703 w 1249939"/>
              <a:gd name="connsiteY4" fmla="*/ 32456 h 873038"/>
              <a:gd name="connsiteX5" fmla="*/ 14551 w 1249939"/>
              <a:gd name="connsiteY5" fmla="*/ 595193 h 873038"/>
              <a:gd name="connsiteX6" fmla="*/ 554983 w 1249939"/>
              <a:gd name="connsiteY6" fmla="*/ 751246 h 873038"/>
              <a:gd name="connsiteX7" fmla="*/ 635867 w 1249939"/>
              <a:gd name="connsiteY7" fmla="*/ 873038 h 873038"/>
              <a:gd name="connsiteX0" fmla="*/ 615218 w 1229290"/>
              <a:gd name="connsiteY0" fmla="*/ 861281 h 861281"/>
              <a:gd name="connsiteX1" fmla="*/ 807623 w 1229290"/>
              <a:gd name="connsiteY1" fmla="*/ 782010 h 861281"/>
              <a:gd name="connsiteX2" fmla="*/ 1166429 w 1229290"/>
              <a:gd name="connsiteY2" fmla="*/ 618584 h 861281"/>
              <a:gd name="connsiteX3" fmla="*/ 1165382 w 1229290"/>
              <a:gd name="connsiteY3" fmla="*/ 181005 h 861281"/>
              <a:gd name="connsiteX4" fmla="*/ 446054 w 1229290"/>
              <a:gd name="connsiteY4" fmla="*/ 20699 h 861281"/>
              <a:gd name="connsiteX5" fmla="*/ 5663 w 1229290"/>
              <a:gd name="connsiteY5" fmla="*/ 576828 h 861281"/>
              <a:gd name="connsiteX6" fmla="*/ 534334 w 1229290"/>
              <a:gd name="connsiteY6" fmla="*/ 739489 h 861281"/>
              <a:gd name="connsiteX7" fmla="*/ 615218 w 1229290"/>
              <a:gd name="connsiteY7" fmla="*/ 861281 h 861281"/>
              <a:gd name="connsiteX0" fmla="*/ 619617 w 1233689"/>
              <a:gd name="connsiteY0" fmla="*/ 861281 h 861281"/>
              <a:gd name="connsiteX1" fmla="*/ 812022 w 1233689"/>
              <a:gd name="connsiteY1" fmla="*/ 782010 h 861281"/>
              <a:gd name="connsiteX2" fmla="*/ 1170828 w 1233689"/>
              <a:gd name="connsiteY2" fmla="*/ 618584 h 861281"/>
              <a:gd name="connsiteX3" fmla="*/ 1169781 w 1233689"/>
              <a:gd name="connsiteY3" fmla="*/ 181005 h 861281"/>
              <a:gd name="connsiteX4" fmla="*/ 450453 w 1233689"/>
              <a:gd name="connsiteY4" fmla="*/ 20699 h 861281"/>
              <a:gd name="connsiteX5" fmla="*/ 10062 w 1233689"/>
              <a:gd name="connsiteY5" fmla="*/ 576828 h 861281"/>
              <a:gd name="connsiteX6" fmla="*/ 538733 w 1233689"/>
              <a:gd name="connsiteY6" fmla="*/ 739489 h 861281"/>
              <a:gd name="connsiteX7" fmla="*/ 619617 w 1233689"/>
              <a:gd name="connsiteY7" fmla="*/ 861281 h 861281"/>
              <a:gd name="connsiteX0" fmla="*/ 619579 w 1239236"/>
              <a:gd name="connsiteY0" fmla="*/ 863398 h 863398"/>
              <a:gd name="connsiteX1" fmla="*/ 811984 w 1239236"/>
              <a:gd name="connsiteY1" fmla="*/ 784127 h 863398"/>
              <a:gd name="connsiteX2" fmla="*/ 1170790 w 1239236"/>
              <a:gd name="connsiteY2" fmla="*/ 620701 h 863398"/>
              <a:gd name="connsiteX3" fmla="*/ 1169743 w 1239236"/>
              <a:gd name="connsiteY3" fmla="*/ 183122 h 863398"/>
              <a:gd name="connsiteX4" fmla="*/ 451887 w 1239236"/>
              <a:gd name="connsiteY4" fmla="*/ 17855 h 863398"/>
              <a:gd name="connsiteX5" fmla="*/ 10024 w 1239236"/>
              <a:gd name="connsiteY5" fmla="*/ 578945 h 863398"/>
              <a:gd name="connsiteX6" fmla="*/ 538695 w 1239236"/>
              <a:gd name="connsiteY6" fmla="*/ 741606 h 863398"/>
              <a:gd name="connsiteX7" fmla="*/ 619579 w 1239236"/>
              <a:gd name="connsiteY7" fmla="*/ 863398 h 863398"/>
              <a:gd name="connsiteX0" fmla="*/ 623569 w 1243226"/>
              <a:gd name="connsiteY0" fmla="*/ 870437 h 870437"/>
              <a:gd name="connsiteX1" fmla="*/ 815974 w 1243226"/>
              <a:gd name="connsiteY1" fmla="*/ 791166 h 870437"/>
              <a:gd name="connsiteX2" fmla="*/ 1174780 w 1243226"/>
              <a:gd name="connsiteY2" fmla="*/ 627740 h 870437"/>
              <a:gd name="connsiteX3" fmla="*/ 1173733 w 1243226"/>
              <a:gd name="connsiteY3" fmla="*/ 190161 h 870437"/>
              <a:gd name="connsiteX4" fmla="*/ 455877 w 1243226"/>
              <a:gd name="connsiteY4" fmla="*/ 24894 h 870437"/>
              <a:gd name="connsiteX5" fmla="*/ 14014 w 1243226"/>
              <a:gd name="connsiteY5" fmla="*/ 585984 h 870437"/>
              <a:gd name="connsiteX6" fmla="*/ 542685 w 1243226"/>
              <a:gd name="connsiteY6" fmla="*/ 748645 h 870437"/>
              <a:gd name="connsiteX7" fmla="*/ 623569 w 1243226"/>
              <a:gd name="connsiteY7" fmla="*/ 870437 h 870437"/>
              <a:gd name="connsiteX0" fmla="*/ 624861 w 1244518"/>
              <a:gd name="connsiteY0" fmla="*/ 869274 h 869274"/>
              <a:gd name="connsiteX1" fmla="*/ 817266 w 1244518"/>
              <a:gd name="connsiteY1" fmla="*/ 790003 h 869274"/>
              <a:gd name="connsiteX2" fmla="*/ 1176072 w 1244518"/>
              <a:gd name="connsiteY2" fmla="*/ 626577 h 869274"/>
              <a:gd name="connsiteX3" fmla="*/ 1175025 w 1244518"/>
              <a:gd name="connsiteY3" fmla="*/ 188998 h 869274"/>
              <a:gd name="connsiteX4" fmla="*/ 457169 w 1244518"/>
              <a:gd name="connsiteY4" fmla="*/ 23731 h 869274"/>
              <a:gd name="connsiteX5" fmla="*/ 15306 w 1244518"/>
              <a:gd name="connsiteY5" fmla="*/ 584821 h 869274"/>
              <a:gd name="connsiteX6" fmla="*/ 543977 w 1244518"/>
              <a:gd name="connsiteY6" fmla="*/ 747482 h 869274"/>
              <a:gd name="connsiteX7" fmla="*/ 624861 w 1244518"/>
              <a:gd name="connsiteY7" fmla="*/ 869274 h 869274"/>
              <a:gd name="connsiteX0" fmla="*/ 619558 w 1235941"/>
              <a:gd name="connsiteY0" fmla="*/ 867295 h 867295"/>
              <a:gd name="connsiteX1" fmla="*/ 811963 w 1235941"/>
              <a:gd name="connsiteY1" fmla="*/ 788024 h 867295"/>
              <a:gd name="connsiteX2" fmla="*/ 1170769 w 1235941"/>
              <a:gd name="connsiteY2" fmla="*/ 624598 h 867295"/>
              <a:gd name="connsiteX3" fmla="*/ 1164738 w 1235941"/>
              <a:gd name="connsiteY3" fmla="*/ 164190 h 867295"/>
              <a:gd name="connsiteX4" fmla="*/ 451866 w 1235941"/>
              <a:gd name="connsiteY4" fmla="*/ 21752 h 867295"/>
              <a:gd name="connsiteX5" fmla="*/ 10003 w 1235941"/>
              <a:gd name="connsiteY5" fmla="*/ 582842 h 867295"/>
              <a:gd name="connsiteX6" fmla="*/ 538674 w 1235941"/>
              <a:gd name="connsiteY6" fmla="*/ 745503 h 867295"/>
              <a:gd name="connsiteX7" fmla="*/ 619558 w 1235941"/>
              <a:gd name="connsiteY7" fmla="*/ 867295 h 867295"/>
              <a:gd name="connsiteX0" fmla="*/ 622435 w 1238818"/>
              <a:gd name="connsiteY0" fmla="*/ 868328 h 868328"/>
              <a:gd name="connsiteX1" fmla="*/ 814840 w 1238818"/>
              <a:gd name="connsiteY1" fmla="*/ 789057 h 868328"/>
              <a:gd name="connsiteX2" fmla="*/ 1173646 w 1238818"/>
              <a:gd name="connsiteY2" fmla="*/ 625631 h 868328"/>
              <a:gd name="connsiteX3" fmla="*/ 1167615 w 1238818"/>
              <a:gd name="connsiteY3" fmla="*/ 165223 h 868328"/>
              <a:gd name="connsiteX4" fmla="*/ 454743 w 1238818"/>
              <a:gd name="connsiteY4" fmla="*/ 22785 h 868328"/>
              <a:gd name="connsiteX5" fmla="*/ 12880 w 1238818"/>
              <a:gd name="connsiteY5" fmla="*/ 583875 h 868328"/>
              <a:gd name="connsiteX6" fmla="*/ 541551 w 1238818"/>
              <a:gd name="connsiteY6" fmla="*/ 746536 h 868328"/>
              <a:gd name="connsiteX7" fmla="*/ 622435 w 1238818"/>
              <a:gd name="connsiteY7" fmla="*/ 868328 h 868328"/>
              <a:gd name="connsiteX0" fmla="*/ 618931 w 1201319"/>
              <a:gd name="connsiteY0" fmla="*/ 879992 h 879992"/>
              <a:gd name="connsiteX1" fmla="*/ 811336 w 1201319"/>
              <a:gd name="connsiteY1" fmla="*/ 800721 h 879992"/>
              <a:gd name="connsiteX2" fmla="*/ 1170142 w 1201319"/>
              <a:gd name="connsiteY2" fmla="*/ 637295 h 879992"/>
              <a:gd name="connsiteX3" fmla="*/ 1164111 w 1201319"/>
              <a:gd name="connsiteY3" fmla="*/ 176887 h 879992"/>
              <a:gd name="connsiteX4" fmla="*/ 1005959 w 1201319"/>
              <a:gd name="connsiteY4" fmla="*/ 73552 h 879992"/>
              <a:gd name="connsiteX5" fmla="*/ 451239 w 1201319"/>
              <a:gd name="connsiteY5" fmla="*/ 34449 h 879992"/>
              <a:gd name="connsiteX6" fmla="*/ 9376 w 1201319"/>
              <a:gd name="connsiteY6" fmla="*/ 595539 h 879992"/>
              <a:gd name="connsiteX7" fmla="*/ 538047 w 1201319"/>
              <a:gd name="connsiteY7" fmla="*/ 758200 h 879992"/>
              <a:gd name="connsiteX8" fmla="*/ 618931 w 1201319"/>
              <a:gd name="connsiteY8" fmla="*/ 879992 h 879992"/>
              <a:gd name="connsiteX0" fmla="*/ 618931 w 1214866"/>
              <a:gd name="connsiteY0" fmla="*/ 879992 h 879992"/>
              <a:gd name="connsiteX1" fmla="*/ 811336 w 1214866"/>
              <a:gd name="connsiteY1" fmla="*/ 800721 h 879992"/>
              <a:gd name="connsiteX2" fmla="*/ 1170142 w 1214866"/>
              <a:gd name="connsiteY2" fmla="*/ 637295 h 879992"/>
              <a:gd name="connsiteX3" fmla="*/ 1164111 w 1214866"/>
              <a:gd name="connsiteY3" fmla="*/ 176887 h 879992"/>
              <a:gd name="connsiteX4" fmla="*/ 1005959 w 1214866"/>
              <a:gd name="connsiteY4" fmla="*/ 73552 h 879992"/>
              <a:gd name="connsiteX5" fmla="*/ 451239 w 1214866"/>
              <a:gd name="connsiteY5" fmla="*/ 34449 h 879992"/>
              <a:gd name="connsiteX6" fmla="*/ 9376 w 1214866"/>
              <a:gd name="connsiteY6" fmla="*/ 595539 h 879992"/>
              <a:gd name="connsiteX7" fmla="*/ 538047 w 1214866"/>
              <a:gd name="connsiteY7" fmla="*/ 758200 h 879992"/>
              <a:gd name="connsiteX8" fmla="*/ 618931 w 1214866"/>
              <a:gd name="connsiteY8" fmla="*/ 879992 h 879992"/>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20039 w 1203184"/>
              <a:gd name="connsiteY0" fmla="*/ 874240 h 874240"/>
              <a:gd name="connsiteX1" fmla="*/ 812444 w 1203184"/>
              <a:gd name="connsiteY1" fmla="*/ 794969 h 874240"/>
              <a:gd name="connsiteX2" fmla="*/ 1171250 w 1203184"/>
              <a:gd name="connsiteY2" fmla="*/ 631543 h 874240"/>
              <a:gd name="connsiteX3" fmla="*/ 1165219 w 1203184"/>
              <a:gd name="connsiteY3" fmla="*/ 171135 h 874240"/>
              <a:gd name="connsiteX4" fmla="*/ 990916 w 1203184"/>
              <a:gd name="connsiteY4" fmla="*/ 39669 h 874240"/>
              <a:gd name="connsiteX5" fmla="*/ 406775 w 1203184"/>
              <a:gd name="connsiteY5" fmla="*/ 50168 h 874240"/>
              <a:gd name="connsiteX6" fmla="*/ 10484 w 1203184"/>
              <a:gd name="connsiteY6" fmla="*/ 589787 h 874240"/>
              <a:gd name="connsiteX7" fmla="*/ 539155 w 1203184"/>
              <a:gd name="connsiteY7" fmla="*/ 752448 h 874240"/>
              <a:gd name="connsiteX8" fmla="*/ 620039 w 1203184"/>
              <a:gd name="connsiteY8" fmla="*/ 874240 h 874240"/>
              <a:gd name="connsiteX0" fmla="*/ 620213 w 1203358"/>
              <a:gd name="connsiteY0" fmla="*/ 867642 h 867642"/>
              <a:gd name="connsiteX1" fmla="*/ 812618 w 1203358"/>
              <a:gd name="connsiteY1" fmla="*/ 788371 h 867642"/>
              <a:gd name="connsiteX2" fmla="*/ 1171424 w 1203358"/>
              <a:gd name="connsiteY2" fmla="*/ 624945 h 867642"/>
              <a:gd name="connsiteX3" fmla="*/ 1165393 w 1203358"/>
              <a:gd name="connsiteY3" fmla="*/ 164537 h 867642"/>
              <a:gd name="connsiteX4" fmla="*/ 991090 w 1203358"/>
              <a:gd name="connsiteY4" fmla="*/ 33071 h 867642"/>
              <a:gd name="connsiteX5" fmla="*/ 406949 w 1203358"/>
              <a:gd name="connsiteY5" fmla="*/ 43570 h 867642"/>
              <a:gd name="connsiteX6" fmla="*/ 10658 w 1203358"/>
              <a:gd name="connsiteY6" fmla="*/ 583189 h 867642"/>
              <a:gd name="connsiteX7" fmla="*/ 539329 w 1203358"/>
              <a:gd name="connsiteY7" fmla="*/ 745850 h 867642"/>
              <a:gd name="connsiteX8" fmla="*/ 620213 w 1203358"/>
              <a:gd name="connsiteY8" fmla="*/ 867642 h 867642"/>
              <a:gd name="connsiteX0" fmla="*/ 621220 w 1204365"/>
              <a:gd name="connsiteY0" fmla="*/ 864871 h 864871"/>
              <a:gd name="connsiteX1" fmla="*/ 813625 w 1204365"/>
              <a:gd name="connsiteY1" fmla="*/ 785600 h 864871"/>
              <a:gd name="connsiteX2" fmla="*/ 1172431 w 1204365"/>
              <a:gd name="connsiteY2" fmla="*/ 622174 h 864871"/>
              <a:gd name="connsiteX3" fmla="*/ 1166400 w 1204365"/>
              <a:gd name="connsiteY3" fmla="*/ 161766 h 864871"/>
              <a:gd name="connsiteX4" fmla="*/ 992097 w 1204365"/>
              <a:gd name="connsiteY4" fmla="*/ 30300 h 864871"/>
              <a:gd name="connsiteX5" fmla="*/ 407956 w 1204365"/>
              <a:gd name="connsiteY5" fmla="*/ 40799 h 864871"/>
              <a:gd name="connsiteX6" fmla="*/ 11665 w 1204365"/>
              <a:gd name="connsiteY6" fmla="*/ 580418 h 864871"/>
              <a:gd name="connsiteX7" fmla="*/ 540336 w 1204365"/>
              <a:gd name="connsiteY7" fmla="*/ 743079 h 864871"/>
              <a:gd name="connsiteX8" fmla="*/ 621220 w 1204365"/>
              <a:gd name="connsiteY8" fmla="*/ 864871 h 864871"/>
              <a:gd name="connsiteX0" fmla="*/ 619935 w 1204190"/>
              <a:gd name="connsiteY0" fmla="*/ 873669 h 873669"/>
              <a:gd name="connsiteX1" fmla="*/ 812340 w 1204190"/>
              <a:gd name="connsiteY1" fmla="*/ 794398 h 873669"/>
              <a:gd name="connsiteX2" fmla="*/ 1171146 w 1204190"/>
              <a:gd name="connsiteY2" fmla="*/ 630972 h 873669"/>
              <a:gd name="connsiteX3" fmla="*/ 1165115 w 1204190"/>
              <a:gd name="connsiteY3" fmla="*/ 170564 h 873669"/>
              <a:gd name="connsiteX4" fmla="*/ 967884 w 1204190"/>
              <a:gd name="connsiteY4" fmla="*/ 40405 h 873669"/>
              <a:gd name="connsiteX5" fmla="*/ 406671 w 1204190"/>
              <a:gd name="connsiteY5" fmla="*/ 49597 h 873669"/>
              <a:gd name="connsiteX6" fmla="*/ 10380 w 1204190"/>
              <a:gd name="connsiteY6" fmla="*/ 589216 h 873669"/>
              <a:gd name="connsiteX7" fmla="*/ 539051 w 1204190"/>
              <a:gd name="connsiteY7" fmla="*/ 751877 h 873669"/>
              <a:gd name="connsiteX8" fmla="*/ 619935 w 1204190"/>
              <a:gd name="connsiteY8" fmla="*/ 873669 h 873669"/>
              <a:gd name="connsiteX0" fmla="*/ 628446 w 1212701"/>
              <a:gd name="connsiteY0" fmla="*/ 842371 h 842371"/>
              <a:gd name="connsiteX1" fmla="*/ 820851 w 1212701"/>
              <a:gd name="connsiteY1" fmla="*/ 763100 h 842371"/>
              <a:gd name="connsiteX2" fmla="*/ 1179657 w 1212701"/>
              <a:gd name="connsiteY2" fmla="*/ 599674 h 842371"/>
              <a:gd name="connsiteX3" fmla="*/ 1173626 w 1212701"/>
              <a:gd name="connsiteY3" fmla="*/ 139266 h 842371"/>
              <a:gd name="connsiteX4" fmla="*/ 976395 w 1212701"/>
              <a:gd name="connsiteY4" fmla="*/ 9107 h 842371"/>
              <a:gd name="connsiteX5" fmla="*/ 246714 w 1212701"/>
              <a:gd name="connsiteY5" fmla="*/ 97247 h 842371"/>
              <a:gd name="connsiteX6" fmla="*/ 18891 w 1212701"/>
              <a:gd name="connsiteY6" fmla="*/ 557918 h 842371"/>
              <a:gd name="connsiteX7" fmla="*/ 547562 w 1212701"/>
              <a:gd name="connsiteY7" fmla="*/ 720579 h 842371"/>
              <a:gd name="connsiteX8" fmla="*/ 628446 w 1212701"/>
              <a:gd name="connsiteY8" fmla="*/ 842371 h 842371"/>
              <a:gd name="connsiteX0" fmla="*/ 628446 w 1211895"/>
              <a:gd name="connsiteY0" fmla="*/ 842371 h 842371"/>
              <a:gd name="connsiteX1" fmla="*/ 820851 w 1211895"/>
              <a:gd name="connsiteY1" fmla="*/ 763100 h 842371"/>
              <a:gd name="connsiteX2" fmla="*/ 1178477 w 1211895"/>
              <a:gd name="connsiteY2" fmla="*/ 606951 h 842371"/>
              <a:gd name="connsiteX3" fmla="*/ 1173626 w 1211895"/>
              <a:gd name="connsiteY3" fmla="*/ 139266 h 842371"/>
              <a:gd name="connsiteX4" fmla="*/ 976395 w 1211895"/>
              <a:gd name="connsiteY4" fmla="*/ 9107 h 842371"/>
              <a:gd name="connsiteX5" fmla="*/ 246714 w 1211895"/>
              <a:gd name="connsiteY5" fmla="*/ 97247 h 842371"/>
              <a:gd name="connsiteX6" fmla="*/ 18891 w 1211895"/>
              <a:gd name="connsiteY6" fmla="*/ 557918 h 842371"/>
              <a:gd name="connsiteX7" fmla="*/ 547562 w 1211895"/>
              <a:gd name="connsiteY7" fmla="*/ 720579 h 842371"/>
              <a:gd name="connsiteX8" fmla="*/ 628446 w 1211895"/>
              <a:gd name="connsiteY8" fmla="*/ 842371 h 842371"/>
              <a:gd name="connsiteX0" fmla="*/ 628446 w 1218918"/>
              <a:gd name="connsiteY0" fmla="*/ 842371 h 842371"/>
              <a:gd name="connsiteX1" fmla="*/ 820851 w 1218918"/>
              <a:gd name="connsiteY1" fmla="*/ 763100 h 842371"/>
              <a:gd name="connsiteX2" fmla="*/ 1178477 w 1218918"/>
              <a:gd name="connsiteY2" fmla="*/ 606951 h 842371"/>
              <a:gd name="connsiteX3" fmla="*/ 1173626 w 1218918"/>
              <a:gd name="connsiteY3" fmla="*/ 139266 h 842371"/>
              <a:gd name="connsiteX4" fmla="*/ 976395 w 1218918"/>
              <a:gd name="connsiteY4" fmla="*/ 9107 h 842371"/>
              <a:gd name="connsiteX5" fmla="*/ 246714 w 1218918"/>
              <a:gd name="connsiteY5" fmla="*/ 97247 h 842371"/>
              <a:gd name="connsiteX6" fmla="*/ 18891 w 1218918"/>
              <a:gd name="connsiteY6" fmla="*/ 557918 h 842371"/>
              <a:gd name="connsiteX7" fmla="*/ 547562 w 1218918"/>
              <a:gd name="connsiteY7" fmla="*/ 720579 h 842371"/>
              <a:gd name="connsiteX8" fmla="*/ 628446 w 1218918"/>
              <a:gd name="connsiteY8" fmla="*/ 842371 h 842371"/>
              <a:gd name="connsiteX0" fmla="*/ 628446 w 1223727"/>
              <a:gd name="connsiteY0" fmla="*/ 842371 h 842371"/>
              <a:gd name="connsiteX1" fmla="*/ 820851 w 1223727"/>
              <a:gd name="connsiteY1" fmla="*/ 763100 h 842371"/>
              <a:gd name="connsiteX2" fmla="*/ 1178477 w 1223727"/>
              <a:gd name="connsiteY2" fmla="*/ 606951 h 842371"/>
              <a:gd name="connsiteX3" fmla="*/ 1173626 w 1223727"/>
              <a:gd name="connsiteY3" fmla="*/ 139266 h 842371"/>
              <a:gd name="connsiteX4" fmla="*/ 976395 w 1223727"/>
              <a:gd name="connsiteY4" fmla="*/ 9107 h 842371"/>
              <a:gd name="connsiteX5" fmla="*/ 246714 w 1223727"/>
              <a:gd name="connsiteY5" fmla="*/ 97247 h 842371"/>
              <a:gd name="connsiteX6" fmla="*/ 18891 w 1223727"/>
              <a:gd name="connsiteY6" fmla="*/ 557918 h 842371"/>
              <a:gd name="connsiteX7" fmla="*/ 547562 w 1223727"/>
              <a:gd name="connsiteY7" fmla="*/ 720579 h 842371"/>
              <a:gd name="connsiteX8" fmla="*/ 628446 w 1223727"/>
              <a:gd name="connsiteY8" fmla="*/ 842371 h 842371"/>
              <a:gd name="connsiteX0" fmla="*/ 628446 w 1232687"/>
              <a:gd name="connsiteY0" fmla="*/ 842371 h 842371"/>
              <a:gd name="connsiteX1" fmla="*/ 820851 w 1232687"/>
              <a:gd name="connsiteY1" fmla="*/ 763100 h 842371"/>
              <a:gd name="connsiteX2" fmla="*/ 1178477 w 1232687"/>
              <a:gd name="connsiteY2" fmla="*/ 606951 h 842371"/>
              <a:gd name="connsiteX3" fmla="*/ 1188606 w 1232687"/>
              <a:gd name="connsiteY3" fmla="*/ 158133 h 842371"/>
              <a:gd name="connsiteX4" fmla="*/ 976395 w 1232687"/>
              <a:gd name="connsiteY4" fmla="*/ 9107 h 842371"/>
              <a:gd name="connsiteX5" fmla="*/ 246714 w 1232687"/>
              <a:gd name="connsiteY5" fmla="*/ 97247 h 842371"/>
              <a:gd name="connsiteX6" fmla="*/ 18891 w 1232687"/>
              <a:gd name="connsiteY6" fmla="*/ 557918 h 842371"/>
              <a:gd name="connsiteX7" fmla="*/ 547562 w 1232687"/>
              <a:gd name="connsiteY7" fmla="*/ 720579 h 842371"/>
              <a:gd name="connsiteX8" fmla="*/ 628446 w 1232687"/>
              <a:gd name="connsiteY8" fmla="*/ 842371 h 842371"/>
              <a:gd name="connsiteX0" fmla="*/ 628446 w 1238631"/>
              <a:gd name="connsiteY0" fmla="*/ 842371 h 842371"/>
              <a:gd name="connsiteX1" fmla="*/ 820851 w 1238631"/>
              <a:gd name="connsiteY1" fmla="*/ 763100 h 842371"/>
              <a:gd name="connsiteX2" fmla="*/ 1178477 w 1238631"/>
              <a:gd name="connsiteY2" fmla="*/ 606951 h 842371"/>
              <a:gd name="connsiteX3" fmla="*/ 1197715 w 1238631"/>
              <a:gd name="connsiteY3" fmla="*/ 163763 h 842371"/>
              <a:gd name="connsiteX4" fmla="*/ 976395 w 1238631"/>
              <a:gd name="connsiteY4" fmla="*/ 9107 h 842371"/>
              <a:gd name="connsiteX5" fmla="*/ 246714 w 1238631"/>
              <a:gd name="connsiteY5" fmla="*/ 97247 h 842371"/>
              <a:gd name="connsiteX6" fmla="*/ 18891 w 1238631"/>
              <a:gd name="connsiteY6" fmla="*/ 557918 h 842371"/>
              <a:gd name="connsiteX7" fmla="*/ 547562 w 1238631"/>
              <a:gd name="connsiteY7" fmla="*/ 720579 h 842371"/>
              <a:gd name="connsiteX8" fmla="*/ 628446 w 1238631"/>
              <a:gd name="connsiteY8" fmla="*/ 842371 h 842371"/>
              <a:gd name="connsiteX0" fmla="*/ 632386 w 1242571"/>
              <a:gd name="connsiteY0" fmla="*/ 846766 h 846766"/>
              <a:gd name="connsiteX1" fmla="*/ 824791 w 1242571"/>
              <a:gd name="connsiteY1" fmla="*/ 767495 h 846766"/>
              <a:gd name="connsiteX2" fmla="*/ 1182417 w 1242571"/>
              <a:gd name="connsiteY2" fmla="*/ 611346 h 846766"/>
              <a:gd name="connsiteX3" fmla="*/ 1201655 w 1242571"/>
              <a:gd name="connsiteY3" fmla="*/ 168158 h 846766"/>
              <a:gd name="connsiteX4" fmla="*/ 980335 w 1242571"/>
              <a:gd name="connsiteY4" fmla="*/ 13502 h 846766"/>
              <a:gd name="connsiteX5" fmla="*/ 250654 w 1242571"/>
              <a:gd name="connsiteY5" fmla="*/ 101642 h 846766"/>
              <a:gd name="connsiteX6" fmla="*/ 22831 w 1242571"/>
              <a:gd name="connsiteY6" fmla="*/ 562313 h 846766"/>
              <a:gd name="connsiteX7" fmla="*/ 551502 w 1242571"/>
              <a:gd name="connsiteY7" fmla="*/ 724974 h 846766"/>
              <a:gd name="connsiteX8" fmla="*/ 632386 w 1242571"/>
              <a:gd name="connsiteY8" fmla="*/ 846766 h 846766"/>
              <a:gd name="connsiteX0" fmla="*/ 633056 w 1243241"/>
              <a:gd name="connsiteY0" fmla="*/ 846832 h 846832"/>
              <a:gd name="connsiteX1" fmla="*/ 825461 w 1243241"/>
              <a:gd name="connsiteY1" fmla="*/ 767561 h 846832"/>
              <a:gd name="connsiteX2" fmla="*/ 1183087 w 1243241"/>
              <a:gd name="connsiteY2" fmla="*/ 611412 h 846832"/>
              <a:gd name="connsiteX3" fmla="*/ 1202325 w 1243241"/>
              <a:gd name="connsiteY3" fmla="*/ 168224 h 846832"/>
              <a:gd name="connsiteX4" fmla="*/ 981005 w 1243241"/>
              <a:gd name="connsiteY4" fmla="*/ 13568 h 846832"/>
              <a:gd name="connsiteX5" fmla="*/ 245994 w 1243241"/>
              <a:gd name="connsiteY5" fmla="*/ 86692 h 846832"/>
              <a:gd name="connsiteX6" fmla="*/ 23501 w 1243241"/>
              <a:gd name="connsiteY6" fmla="*/ 562379 h 846832"/>
              <a:gd name="connsiteX7" fmla="*/ 552172 w 1243241"/>
              <a:gd name="connsiteY7" fmla="*/ 725040 h 846832"/>
              <a:gd name="connsiteX8" fmla="*/ 633056 w 1243241"/>
              <a:gd name="connsiteY8" fmla="*/ 846832 h 846832"/>
              <a:gd name="connsiteX0" fmla="*/ 633056 w 1243241"/>
              <a:gd name="connsiteY0" fmla="*/ 848503 h 848503"/>
              <a:gd name="connsiteX1" fmla="*/ 825461 w 1243241"/>
              <a:gd name="connsiteY1" fmla="*/ 769232 h 848503"/>
              <a:gd name="connsiteX2" fmla="*/ 1183087 w 1243241"/>
              <a:gd name="connsiteY2" fmla="*/ 613083 h 848503"/>
              <a:gd name="connsiteX3" fmla="*/ 1202325 w 1243241"/>
              <a:gd name="connsiteY3" fmla="*/ 169895 h 848503"/>
              <a:gd name="connsiteX4" fmla="*/ 981005 w 1243241"/>
              <a:gd name="connsiteY4" fmla="*/ 15239 h 848503"/>
              <a:gd name="connsiteX5" fmla="*/ 245994 w 1243241"/>
              <a:gd name="connsiteY5" fmla="*/ 88363 h 848503"/>
              <a:gd name="connsiteX6" fmla="*/ 23501 w 1243241"/>
              <a:gd name="connsiteY6" fmla="*/ 564050 h 848503"/>
              <a:gd name="connsiteX7" fmla="*/ 552172 w 1243241"/>
              <a:gd name="connsiteY7" fmla="*/ 726711 h 848503"/>
              <a:gd name="connsiteX8" fmla="*/ 633056 w 1243241"/>
              <a:gd name="connsiteY8" fmla="*/ 848503 h 848503"/>
              <a:gd name="connsiteX0" fmla="*/ 633056 w 1243241"/>
              <a:gd name="connsiteY0" fmla="*/ 852489 h 852489"/>
              <a:gd name="connsiteX1" fmla="*/ 825461 w 1243241"/>
              <a:gd name="connsiteY1" fmla="*/ 773218 h 852489"/>
              <a:gd name="connsiteX2" fmla="*/ 1183087 w 1243241"/>
              <a:gd name="connsiteY2" fmla="*/ 617069 h 852489"/>
              <a:gd name="connsiteX3" fmla="*/ 1202325 w 1243241"/>
              <a:gd name="connsiteY3" fmla="*/ 173881 h 852489"/>
              <a:gd name="connsiteX4" fmla="*/ 981005 w 1243241"/>
              <a:gd name="connsiteY4" fmla="*/ 19225 h 852489"/>
              <a:gd name="connsiteX5" fmla="*/ 245994 w 1243241"/>
              <a:gd name="connsiteY5" fmla="*/ 92349 h 852489"/>
              <a:gd name="connsiteX6" fmla="*/ 23501 w 1243241"/>
              <a:gd name="connsiteY6" fmla="*/ 568036 h 852489"/>
              <a:gd name="connsiteX7" fmla="*/ 552172 w 1243241"/>
              <a:gd name="connsiteY7" fmla="*/ 730697 h 852489"/>
              <a:gd name="connsiteX8" fmla="*/ 633056 w 1243241"/>
              <a:gd name="connsiteY8" fmla="*/ 852489 h 852489"/>
              <a:gd name="connsiteX0" fmla="*/ 633056 w 1238870"/>
              <a:gd name="connsiteY0" fmla="*/ 852489 h 852489"/>
              <a:gd name="connsiteX1" fmla="*/ 825461 w 1238870"/>
              <a:gd name="connsiteY1" fmla="*/ 773218 h 852489"/>
              <a:gd name="connsiteX2" fmla="*/ 1183087 w 1238870"/>
              <a:gd name="connsiteY2" fmla="*/ 617069 h 852489"/>
              <a:gd name="connsiteX3" fmla="*/ 1202325 w 1238870"/>
              <a:gd name="connsiteY3" fmla="*/ 173881 h 852489"/>
              <a:gd name="connsiteX4" fmla="*/ 981005 w 1238870"/>
              <a:gd name="connsiteY4" fmla="*/ 19225 h 852489"/>
              <a:gd name="connsiteX5" fmla="*/ 245994 w 1238870"/>
              <a:gd name="connsiteY5" fmla="*/ 92349 h 852489"/>
              <a:gd name="connsiteX6" fmla="*/ 23501 w 1238870"/>
              <a:gd name="connsiteY6" fmla="*/ 568036 h 852489"/>
              <a:gd name="connsiteX7" fmla="*/ 552172 w 1238870"/>
              <a:gd name="connsiteY7" fmla="*/ 730697 h 852489"/>
              <a:gd name="connsiteX8" fmla="*/ 633056 w 1238870"/>
              <a:gd name="connsiteY8" fmla="*/ 852489 h 852489"/>
              <a:gd name="connsiteX0" fmla="*/ 633056 w 1237972"/>
              <a:gd name="connsiteY0" fmla="*/ 852489 h 852489"/>
              <a:gd name="connsiteX1" fmla="*/ 825461 w 1237972"/>
              <a:gd name="connsiteY1" fmla="*/ 773218 h 852489"/>
              <a:gd name="connsiteX2" fmla="*/ 1183087 w 1237972"/>
              <a:gd name="connsiteY2" fmla="*/ 617069 h 852489"/>
              <a:gd name="connsiteX3" fmla="*/ 1202325 w 1237972"/>
              <a:gd name="connsiteY3" fmla="*/ 173881 h 852489"/>
              <a:gd name="connsiteX4" fmla="*/ 981005 w 1237972"/>
              <a:gd name="connsiteY4" fmla="*/ 19225 h 852489"/>
              <a:gd name="connsiteX5" fmla="*/ 245994 w 1237972"/>
              <a:gd name="connsiteY5" fmla="*/ 92349 h 852489"/>
              <a:gd name="connsiteX6" fmla="*/ 23501 w 1237972"/>
              <a:gd name="connsiteY6" fmla="*/ 568036 h 852489"/>
              <a:gd name="connsiteX7" fmla="*/ 552172 w 1237972"/>
              <a:gd name="connsiteY7" fmla="*/ 730697 h 852489"/>
              <a:gd name="connsiteX8" fmla="*/ 633056 w 1237972"/>
              <a:gd name="connsiteY8" fmla="*/ 852489 h 85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a:p>
        </p:txBody>
      </p:sp>
      <p:sp>
        <p:nvSpPr>
          <p:cNvPr id="2" name="Title 1">
            <a:extLst>
              <a:ext uri="{FF2B5EF4-FFF2-40B4-BE49-F238E27FC236}">
                <a16:creationId xmlns:a16="http://schemas.microsoft.com/office/drawing/2014/main" id="{D80FF0C0-FC1A-4C5B-9FE5-09BA33FF7EE3}"/>
              </a:ext>
            </a:extLst>
          </p:cNvPr>
          <p:cNvSpPr>
            <a:spLocks noGrp="1"/>
          </p:cNvSpPr>
          <p:nvPr>
            <p:ph type="ctrTitle"/>
          </p:nvPr>
        </p:nvSpPr>
        <p:spPr>
          <a:xfrm>
            <a:off x="1956392" y="1398181"/>
            <a:ext cx="7134446" cy="2870791"/>
          </a:xfrm>
        </p:spPr>
        <p:txBody>
          <a:bodyPr anchor="ctr">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E989092-15F8-4341-8D94-9E799301C51A}"/>
              </a:ext>
            </a:extLst>
          </p:cNvPr>
          <p:cNvSpPr>
            <a:spLocks noGrp="1"/>
          </p:cNvSpPr>
          <p:nvPr>
            <p:ph type="subTitle" idx="1"/>
          </p:nvPr>
        </p:nvSpPr>
        <p:spPr>
          <a:xfrm>
            <a:off x="6270835" y="5135527"/>
            <a:ext cx="4397164" cy="1057938"/>
          </a:xfrm>
        </p:spPr>
        <p:txBody>
          <a:bodyPr anchor="ctr">
            <a:normAutofit/>
          </a:bodyPr>
          <a:lstStyle>
            <a:lvl1pPr marL="0" indent="0" algn="l">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97328B-E858-4921-99C2-3B0BE1724C6F}"/>
              </a:ext>
            </a:extLst>
          </p:cNvPr>
          <p:cNvSpPr>
            <a:spLocks noGrp="1"/>
          </p:cNvSpPr>
          <p:nvPr>
            <p:ph type="dt" sz="half" idx="10"/>
          </p:nvPr>
        </p:nvSpPr>
        <p:spPr/>
        <p:txBody>
          <a:bodyPr/>
          <a:lstStyle/>
          <a:p>
            <a:fld id="{C1691109-F4F8-4597-962C-A4F4B7960636}" type="datetimeFigureOut">
              <a:rPr lang="en-US" smtClean="0"/>
              <a:t>5/15/22</a:t>
            </a:fld>
            <a:endParaRPr lang="en-US"/>
          </a:p>
        </p:txBody>
      </p:sp>
      <p:sp>
        <p:nvSpPr>
          <p:cNvPr id="5" name="Footer Placeholder 4">
            <a:extLst>
              <a:ext uri="{FF2B5EF4-FFF2-40B4-BE49-F238E27FC236}">
                <a16:creationId xmlns:a16="http://schemas.microsoft.com/office/drawing/2014/main" id="{ED381296-9B7B-4EF3-89B3-8B33E6070F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2FE59-6CD1-4D0F-8A06-10CA2D3836CD}"/>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1580657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139E3-FB89-4585-A22D-15851E8DE0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94B498-70D2-4956-A576-83345B38DC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2A84CB-FF9E-43D6-8805-B4ABB520D60C}"/>
              </a:ext>
            </a:extLst>
          </p:cNvPr>
          <p:cNvSpPr>
            <a:spLocks noGrp="1"/>
          </p:cNvSpPr>
          <p:nvPr>
            <p:ph type="dt" sz="half" idx="10"/>
          </p:nvPr>
        </p:nvSpPr>
        <p:spPr/>
        <p:txBody>
          <a:bodyPr/>
          <a:lstStyle/>
          <a:p>
            <a:fld id="{C1691109-F4F8-4597-962C-A4F4B7960636}" type="datetimeFigureOut">
              <a:rPr lang="en-US" smtClean="0"/>
              <a:t>5/15/22</a:t>
            </a:fld>
            <a:endParaRPr lang="en-US"/>
          </a:p>
        </p:txBody>
      </p:sp>
      <p:sp>
        <p:nvSpPr>
          <p:cNvPr id="5" name="Footer Placeholder 4">
            <a:extLst>
              <a:ext uri="{FF2B5EF4-FFF2-40B4-BE49-F238E27FC236}">
                <a16:creationId xmlns:a16="http://schemas.microsoft.com/office/drawing/2014/main" id="{BCA7EE14-0A60-428B-BC0E-A50951E0E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2A9A22-BBF2-4B23-B17F-B32AC87D290F}"/>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1707142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5CC51B-E0BE-4D50-A04A-571F8BCAE2A7}"/>
              </a:ext>
            </a:extLst>
          </p:cNvPr>
          <p:cNvSpPr>
            <a:spLocks noGrp="1"/>
          </p:cNvSpPr>
          <p:nvPr>
            <p:ph type="title" orient="vert"/>
          </p:nvPr>
        </p:nvSpPr>
        <p:spPr>
          <a:xfrm>
            <a:off x="9099550" y="692150"/>
            <a:ext cx="2254250" cy="530993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41F5607-7A89-4981-87F4-98BC7CE0A921}"/>
              </a:ext>
            </a:extLst>
          </p:cNvPr>
          <p:cNvSpPr>
            <a:spLocks noGrp="1"/>
          </p:cNvSpPr>
          <p:nvPr>
            <p:ph type="body" orient="vert" idx="1"/>
          </p:nvPr>
        </p:nvSpPr>
        <p:spPr>
          <a:xfrm>
            <a:off x="838200" y="692150"/>
            <a:ext cx="8108950" cy="53099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820D5BE-275A-42D5-BCE1-357D53FC50C3}"/>
              </a:ext>
            </a:extLst>
          </p:cNvPr>
          <p:cNvSpPr>
            <a:spLocks noGrp="1"/>
          </p:cNvSpPr>
          <p:nvPr>
            <p:ph type="dt" sz="half" idx="10"/>
          </p:nvPr>
        </p:nvSpPr>
        <p:spPr/>
        <p:txBody>
          <a:bodyPr/>
          <a:lstStyle/>
          <a:p>
            <a:fld id="{C1691109-F4F8-4597-962C-A4F4B7960636}" type="datetimeFigureOut">
              <a:rPr lang="en-US" smtClean="0"/>
              <a:t>5/15/22</a:t>
            </a:fld>
            <a:endParaRPr lang="en-US"/>
          </a:p>
        </p:txBody>
      </p:sp>
      <p:sp>
        <p:nvSpPr>
          <p:cNvPr id="5" name="Footer Placeholder 4">
            <a:extLst>
              <a:ext uri="{FF2B5EF4-FFF2-40B4-BE49-F238E27FC236}">
                <a16:creationId xmlns:a16="http://schemas.microsoft.com/office/drawing/2014/main" id="{11525F9A-B406-4028-AC92-D12450519F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A70F0A-5147-4274-A0A1-BD21917945FE}"/>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1866224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C77D-9BA0-4A3B-B823-2059DC3C3D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B811DB-C16F-4CED-97C6-73ABD71F33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E14D3C-7343-4DD7-B816-0D4D66BD61BF}"/>
              </a:ext>
            </a:extLst>
          </p:cNvPr>
          <p:cNvSpPr>
            <a:spLocks noGrp="1"/>
          </p:cNvSpPr>
          <p:nvPr>
            <p:ph type="dt" sz="half" idx="10"/>
          </p:nvPr>
        </p:nvSpPr>
        <p:spPr/>
        <p:txBody>
          <a:bodyPr/>
          <a:lstStyle/>
          <a:p>
            <a:fld id="{C1691109-F4F8-4597-962C-A4F4B7960636}" type="datetimeFigureOut">
              <a:rPr lang="en-US" smtClean="0"/>
              <a:t>5/15/22</a:t>
            </a:fld>
            <a:endParaRPr lang="en-US"/>
          </a:p>
        </p:txBody>
      </p:sp>
      <p:sp>
        <p:nvSpPr>
          <p:cNvPr id="5" name="Footer Placeholder 4">
            <a:extLst>
              <a:ext uri="{FF2B5EF4-FFF2-40B4-BE49-F238E27FC236}">
                <a16:creationId xmlns:a16="http://schemas.microsoft.com/office/drawing/2014/main" id="{BE2409C8-4D7C-40EE-A12E-59CB555C7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1222D5-7193-4F59-83B4-3C19E8B14952}"/>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2220866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BEFA1-A4AB-4CF4-B02E-57AAED5719D6}"/>
              </a:ext>
            </a:extLst>
          </p:cNvPr>
          <p:cNvSpPr>
            <a:spLocks noGrp="1"/>
          </p:cNvSpPr>
          <p:nvPr>
            <p:ph type="title"/>
          </p:nvPr>
        </p:nvSpPr>
        <p:spPr>
          <a:xfrm>
            <a:off x="1621971" y="1709738"/>
            <a:ext cx="9165772" cy="2963271"/>
          </a:xfrm>
        </p:spPr>
        <p:txBody>
          <a:bodyPr anchor="b"/>
          <a:lstStyle>
            <a:lvl1pPr algn="ct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0AB406C-F19A-4393-9AD1-A300A7E452E8}"/>
              </a:ext>
            </a:extLst>
          </p:cNvPr>
          <p:cNvSpPr>
            <a:spLocks noGrp="1"/>
          </p:cNvSpPr>
          <p:nvPr>
            <p:ph type="body" idx="1"/>
          </p:nvPr>
        </p:nvSpPr>
        <p:spPr>
          <a:xfrm>
            <a:off x="1621971" y="4875028"/>
            <a:ext cx="9165772" cy="1052623"/>
          </a:xfrm>
        </p:spPr>
        <p:txBody>
          <a:bodyPr>
            <a:normAutofit/>
          </a:bodyPr>
          <a:lstStyle>
            <a:lvl1pPr marL="0" indent="0" algn="ctr">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7D7AE7-47F6-4023-8D44-8BA1DAB05FF2}"/>
              </a:ext>
            </a:extLst>
          </p:cNvPr>
          <p:cNvSpPr>
            <a:spLocks noGrp="1"/>
          </p:cNvSpPr>
          <p:nvPr>
            <p:ph type="dt" sz="half" idx="10"/>
          </p:nvPr>
        </p:nvSpPr>
        <p:spPr/>
        <p:txBody>
          <a:bodyPr/>
          <a:lstStyle/>
          <a:p>
            <a:fld id="{C1691109-F4F8-4597-962C-A4F4B7960636}" type="datetimeFigureOut">
              <a:rPr lang="en-US" smtClean="0"/>
              <a:t>5/15/22</a:t>
            </a:fld>
            <a:endParaRPr lang="en-US"/>
          </a:p>
        </p:txBody>
      </p:sp>
      <p:sp>
        <p:nvSpPr>
          <p:cNvPr id="5" name="Footer Placeholder 4">
            <a:extLst>
              <a:ext uri="{FF2B5EF4-FFF2-40B4-BE49-F238E27FC236}">
                <a16:creationId xmlns:a16="http://schemas.microsoft.com/office/drawing/2014/main" id="{57AB32FC-A974-44FC-9804-F871EE51DF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9ADE9-F40E-4E3B-AB8D-68CB1F4854A5}"/>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4131945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4D816-3E01-4EFD-AD9C-783D674DA6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F53D69-34A7-451D-A902-5F6CD13343FE}"/>
              </a:ext>
            </a:extLst>
          </p:cNvPr>
          <p:cNvSpPr>
            <a:spLocks noGrp="1"/>
          </p:cNvSpPr>
          <p:nvPr>
            <p:ph sz="half" idx="1"/>
          </p:nvPr>
        </p:nvSpPr>
        <p:spPr>
          <a:xfrm>
            <a:off x="1020722" y="2095500"/>
            <a:ext cx="4999077" cy="3973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6E1E0E2-7D34-48E0-8795-546D2F00E2CF}"/>
              </a:ext>
            </a:extLst>
          </p:cNvPr>
          <p:cNvSpPr>
            <a:spLocks noGrp="1"/>
          </p:cNvSpPr>
          <p:nvPr>
            <p:ph sz="half" idx="2"/>
          </p:nvPr>
        </p:nvSpPr>
        <p:spPr>
          <a:xfrm>
            <a:off x="6281056" y="2095500"/>
            <a:ext cx="5072743" cy="3973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005476-6B6D-4BA3-919B-5335D6429852}"/>
              </a:ext>
            </a:extLst>
          </p:cNvPr>
          <p:cNvSpPr>
            <a:spLocks noGrp="1"/>
          </p:cNvSpPr>
          <p:nvPr>
            <p:ph type="dt" sz="half" idx="10"/>
          </p:nvPr>
        </p:nvSpPr>
        <p:spPr/>
        <p:txBody>
          <a:bodyPr/>
          <a:lstStyle/>
          <a:p>
            <a:fld id="{C1691109-F4F8-4597-962C-A4F4B7960636}" type="datetimeFigureOut">
              <a:rPr lang="en-US" smtClean="0"/>
              <a:t>5/15/22</a:t>
            </a:fld>
            <a:endParaRPr lang="en-US"/>
          </a:p>
        </p:txBody>
      </p:sp>
      <p:sp>
        <p:nvSpPr>
          <p:cNvPr id="6" name="Footer Placeholder 5">
            <a:extLst>
              <a:ext uri="{FF2B5EF4-FFF2-40B4-BE49-F238E27FC236}">
                <a16:creationId xmlns:a16="http://schemas.microsoft.com/office/drawing/2014/main" id="{F5DB6D41-07E2-4F6D-BB39-217957FE76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E0CA9C-BFED-484F-B765-EA8CE4B4B783}"/>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25877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74AD2-5208-4201-90A7-F961876195F8}"/>
              </a:ext>
            </a:extLst>
          </p:cNvPr>
          <p:cNvSpPr>
            <a:spLocks noGrp="1"/>
          </p:cNvSpPr>
          <p:nvPr>
            <p:ph type="title"/>
          </p:nvPr>
        </p:nvSpPr>
        <p:spPr>
          <a:xfrm>
            <a:off x="1028700" y="702129"/>
            <a:ext cx="10326688" cy="11256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3A3FF53-BE24-42E9-BA12-BC5863CBFF1B}"/>
              </a:ext>
            </a:extLst>
          </p:cNvPr>
          <p:cNvSpPr>
            <a:spLocks noGrp="1"/>
          </p:cNvSpPr>
          <p:nvPr>
            <p:ph type="body" idx="1"/>
          </p:nvPr>
        </p:nvSpPr>
        <p:spPr>
          <a:xfrm>
            <a:off x="1028700" y="1827804"/>
            <a:ext cx="4968875"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7A84776-6678-4D27-9BE9-5D83FC9E884F}"/>
              </a:ext>
            </a:extLst>
          </p:cNvPr>
          <p:cNvSpPr>
            <a:spLocks noGrp="1"/>
          </p:cNvSpPr>
          <p:nvPr>
            <p:ph sz="half" idx="2"/>
          </p:nvPr>
        </p:nvSpPr>
        <p:spPr>
          <a:xfrm>
            <a:off x="1028700" y="2642191"/>
            <a:ext cx="4968875" cy="340241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8BCA2E2-5B30-43B4-8FCD-23015451F221}"/>
              </a:ext>
            </a:extLst>
          </p:cNvPr>
          <p:cNvSpPr>
            <a:spLocks noGrp="1"/>
          </p:cNvSpPr>
          <p:nvPr>
            <p:ph type="body" sz="quarter" idx="3"/>
          </p:nvPr>
        </p:nvSpPr>
        <p:spPr>
          <a:xfrm>
            <a:off x="6281054" y="1827804"/>
            <a:ext cx="5087034"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CDA7B7A1-E670-4E7E-AEBA-340893DE8EE5}"/>
              </a:ext>
            </a:extLst>
          </p:cNvPr>
          <p:cNvSpPr>
            <a:spLocks noGrp="1"/>
          </p:cNvSpPr>
          <p:nvPr>
            <p:ph sz="quarter" idx="4"/>
          </p:nvPr>
        </p:nvSpPr>
        <p:spPr>
          <a:xfrm>
            <a:off x="6281054" y="2642191"/>
            <a:ext cx="5087034" cy="340241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3244D3AE-982A-4CC3-8456-4D4B0E35D993}"/>
              </a:ext>
            </a:extLst>
          </p:cNvPr>
          <p:cNvSpPr>
            <a:spLocks noGrp="1"/>
          </p:cNvSpPr>
          <p:nvPr>
            <p:ph type="dt" sz="half" idx="10"/>
          </p:nvPr>
        </p:nvSpPr>
        <p:spPr/>
        <p:txBody>
          <a:bodyPr/>
          <a:lstStyle/>
          <a:p>
            <a:fld id="{C1691109-F4F8-4597-962C-A4F4B7960636}" type="datetimeFigureOut">
              <a:rPr lang="en-US" smtClean="0"/>
              <a:t>5/15/22</a:t>
            </a:fld>
            <a:endParaRPr lang="en-US"/>
          </a:p>
        </p:txBody>
      </p:sp>
      <p:sp>
        <p:nvSpPr>
          <p:cNvPr id="8" name="Footer Placeholder 7">
            <a:extLst>
              <a:ext uri="{FF2B5EF4-FFF2-40B4-BE49-F238E27FC236}">
                <a16:creationId xmlns:a16="http://schemas.microsoft.com/office/drawing/2014/main" id="{56FE3087-09F9-4436-8236-8693EA4984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8413CB-0E24-4F96-AF8C-EE269ACCE783}"/>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849815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155CAD1C-D319-4A48-8DF9-50699231C977}"/>
              </a:ext>
            </a:extLst>
          </p:cNvPr>
          <p:cNvSpPr>
            <a:spLocks noGrp="1"/>
          </p:cNvSpPr>
          <p:nvPr>
            <p:ph type="dt" sz="half" idx="10"/>
          </p:nvPr>
        </p:nvSpPr>
        <p:spPr/>
        <p:txBody>
          <a:bodyPr/>
          <a:lstStyle/>
          <a:p>
            <a:fld id="{C1691109-F4F8-4597-962C-A4F4B7960636}" type="datetimeFigureOut">
              <a:rPr lang="en-US" smtClean="0"/>
              <a:t>5/15/22</a:t>
            </a:fld>
            <a:endParaRPr lang="en-US"/>
          </a:p>
        </p:txBody>
      </p:sp>
      <p:sp>
        <p:nvSpPr>
          <p:cNvPr id="4" name="Footer Placeholder 3">
            <a:extLst>
              <a:ext uri="{FF2B5EF4-FFF2-40B4-BE49-F238E27FC236}">
                <a16:creationId xmlns:a16="http://schemas.microsoft.com/office/drawing/2014/main" id="{FE3D0181-83E0-4AB1-B372-24D6C075B0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50352C-6317-4DD0-84C4-AE7DDAC55F0A}"/>
              </a:ext>
            </a:extLst>
          </p:cNvPr>
          <p:cNvSpPr>
            <a:spLocks noGrp="1"/>
          </p:cNvSpPr>
          <p:nvPr>
            <p:ph type="sldNum" sz="quarter" idx="12"/>
          </p:nvPr>
        </p:nvSpPr>
        <p:spPr/>
        <p:txBody>
          <a:bodyPr/>
          <a:lstStyle/>
          <a:p>
            <a:fld id="{7C7FAD9F-AEE9-406E-B720-57D2B9DB2816}" type="slidenum">
              <a:rPr lang="en-US" smtClean="0"/>
              <a:t>‹#›</a:t>
            </a:fld>
            <a:endParaRPr lang="en-US"/>
          </a:p>
        </p:txBody>
      </p:sp>
      <p:sp>
        <p:nvSpPr>
          <p:cNvPr id="6" name="Freeform: Shape 5">
            <a:extLst>
              <a:ext uri="{FF2B5EF4-FFF2-40B4-BE49-F238E27FC236}">
                <a16:creationId xmlns:a16="http://schemas.microsoft.com/office/drawing/2014/main" id="{48F340C5-9EBB-43D9-91F5-F767DBD59BBF}"/>
              </a:ext>
              <a:ext uri="{C183D7F6-B498-43B3-948B-1728B52AA6E4}">
                <adec:decorative xmlns:adec="http://schemas.microsoft.com/office/drawing/2017/decorative" val="1"/>
              </a:ext>
            </a:extLst>
          </p:cNvPr>
          <p:cNvSpPr/>
          <p:nvPr/>
        </p:nvSpPr>
        <p:spPr>
          <a:xfrm rot="492880">
            <a:off x="2401240" y="1130240"/>
            <a:ext cx="8982171" cy="5009917"/>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61601"/>
              <a:gd name="connsiteY0" fmla="*/ 725435 h 725435"/>
              <a:gd name="connsiteX1" fmla="*/ 430018 w 961601"/>
              <a:gd name="connsiteY1" fmla="*/ 636758 h 725435"/>
              <a:gd name="connsiteX2" fmla="*/ 820834 w 961601"/>
              <a:gd name="connsiteY2" fmla="*/ 548364 h 725435"/>
              <a:gd name="connsiteX3" fmla="*/ 954560 w 961601"/>
              <a:gd name="connsiteY3" fmla="*/ 257282 h 725435"/>
              <a:gd name="connsiteX4" fmla="*/ 674525 w 961601"/>
              <a:gd name="connsiteY4" fmla="*/ 5631 h 725435"/>
              <a:gd name="connsiteX5" fmla="*/ 15300 w 961601"/>
              <a:gd name="connsiteY5" fmla="*/ 246614 h 725435"/>
              <a:gd name="connsiteX6" fmla="*/ 217325 w 961601"/>
              <a:gd name="connsiteY6" fmla="*/ 650664 h 725435"/>
              <a:gd name="connsiteX7" fmla="*/ 284667 w 961601"/>
              <a:gd name="connsiteY7" fmla="*/ 725435 h 725435"/>
              <a:gd name="connsiteX0" fmla="*/ 284667 w 961601"/>
              <a:gd name="connsiteY0" fmla="*/ 725962 h 725962"/>
              <a:gd name="connsiteX1" fmla="*/ 430018 w 961601"/>
              <a:gd name="connsiteY1" fmla="*/ 637285 h 725962"/>
              <a:gd name="connsiteX2" fmla="*/ 820834 w 961601"/>
              <a:gd name="connsiteY2" fmla="*/ 548891 h 725962"/>
              <a:gd name="connsiteX3" fmla="*/ 954560 w 961601"/>
              <a:gd name="connsiteY3" fmla="*/ 257809 h 725962"/>
              <a:gd name="connsiteX4" fmla="*/ 674525 w 961601"/>
              <a:gd name="connsiteY4" fmla="*/ 6158 h 725962"/>
              <a:gd name="connsiteX5" fmla="*/ 15300 w 961601"/>
              <a:gd name="connsiteY5" fmla="*/ 247141 h 725962"/>
              <a:gd name="connsiteX6" fmla="*/ 217325 w 961601"/>
              <a:gd name="connsiteY6" fmla="*/ 651191 h 725962"/>
              <a:gd name="connsiteX7" fmla="*/ 284667 w 961601"/>
              <a:gd name="connsiteY7" fmla="*/ 725962 h 725962"/>
              <a:gd name="connsiteX0" fmla="*/ 410902 w 1087836"/>
              <a:gd name="connsiteY0" fmla="*/ 719810 h 719810"/>
              <a:gd name="connsiteX1" fmla="*/ 556253 w 1087836"/>
              <a:gd name="connsiteY1" fmla="*/ 631133 h 719810"/>
              <a:gd name="connsiteX2" fmla="*/ 947069 w 1087836"/>
              <a:gd name="connsiteY2" fmla="*/ 542739 h 719810"/>
              <a:gd name="connsiteX3" fmla="*/ 1080795 w 1087836"/>
              <a:gd name="connsiteY3" fmla="*/ 251657 h 719810"/>
              <a:gd name="connsiteX4" fmla="*/ 800760 w 1087836"/>
              <a:gd name="connsiteY4" fmla="*/ 6 h 719810"/>
              <a:gd name="connsiteX5" fmla="*/ 5261 w 1087836"/>
              <a:gd name="connsiteY5" fmla="*/ 248982 h 719810"/>
              <a:gd name="connsiteX6" fmla="*/ 343560 w 1087836"/>
              <a:gd name="connsiteY6" fmla="*/ 645039 h 719810"/>
              <a:gd name="connsiteX7" fmla="*/ 410902 w 1087836"/>
              <a:gd name="connsiteY7" fmla="*/ 719810 h 719810"/>
              <a:gd name="connsiteX0" fmla="*/ 412791 w 1089725"/>
              <a:gd name="connsiteY0" fmla="*/ 726835 h 726835"/>
              <a:gd name="connsiteX1" fmla="*/ 558142 w 1089725"/>
              <a:gd name="connsiteY1" fmla="*/ 638158 h 726835"/>
              <a:gd name="connsiteX2" fmla="*/ 948958 w 1089725"/>
              <a:gd name="connsiteY2" fmla="*/ 549764 h 726835"/>
              <a:gd name="connsiteX3" fmla="*/ 1082684 w 1089725"/>
              <a:gd name="connsiteY3" fmla="*/ 258682 h 726835"/>
              <a:gd name="connsiteX4" fmla="*/ 802649 w 1089725"/>
              <a:gd name="connsiteY4" fmla="*/ 7031 h 726835"/>
              <a:gd name="connsiteX5" fmla="*/ 171027 w 1089725"/>
              <a:gd name="connsiteY5" fmla="*/ 85967 h 726835"/>
              <a:gd name="connsiteX6" fmla="*/ 7150 w 1089725"/>
              <a:gd name="connsiteY6" fmla="*/ 256007 h 726835"/>
              <a:gd name="connsiteX7" fmla="*/ 345449 w 1089725"/>
              <a:gd name="connsiteY7" fmla="*/ 652064 h 726835"/>
              <a:gd name="connsiteX8" fmla="*/ 412791 w 1089725"/>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7340 w 1084274"/>
              <a:gd name="connsiteY0" fmla="*/ 726835 h 726835"/>
              <a:gd name="connsiteX1" fmla="*/ 552691 w 1084274"/>
              <a:gd name="connsiteY1" fmla="*/ 638158 h 726835"/>
              <a:gd name="connsiteX2" fmla="*/ 943507 w 1084274"/>
              <a:gd name="connsiteY2" fmla="*/ 549764 h 726835"/>
              <a:gd name="connsiteX3" fmla="*/ 1077233 w 1084274"/>
              <a:gd name="connsiteY3" fmla="*/ 258682 h 726835"/>
              <a:gd name="connsiteX4" fmla="*/ 797198 w 1084274"/>
              <a:gd name="connsiteY4" fmla="*/ 7031 h 726835"/>
              <a:gd name="connsiteX5" fmla="*/ 165576 w 1084274"/>
              <a:gd name="connsiteY5" fmla="*/ 85967 h 726835"/>
              <a:gd name="connsiteX6" fmla="*/ 5798 w 1084274"/>
              <a:gd name="connsiteY6" fmla="*/ 285590 h 726835"/>
              <a:gd name="connsiteX7" fmla="*/ 339998 w 1084274"/>
              <a:gd name="connsiteY7" fmla="*/ 652064 h 726835"/>
              <a:gd name="connsiteX8" fmla="*/ 407340 w 1084274"/>
              <a:gd name="connsiteY8" fmla="*/ 726835 h 726835"/>
              <a:gd name="connsiteX0" fmla="*/ 405193 w 1082127"/>
              <a:gd name="connsiteY0" fmla="*/ 726835 h 726835"/>
              <a:gd name="connsiteX1" fmla="*/ 550544 w 1082127"/>
              <a:gd name="connsiteY1" fmla="*/ 638158 h 726835"/>
              <a:gd name="connsiteX2" fmla="*/ 941360 w 1082127"/>
              <a:gd name="connsiteY2" fmla="*/ 549764 h 726835"/>
              <a:gd name="connsiteX3" fmla="*/ 1075086 w 1082127"/>
              <a:gd name="connsiteY3" fmla="*/ 258682 h 726835"/>
              <a:gd name="connsiteX4" fmla="*/ 795051 w 1082127"/>
              <a:gd name="connsiteY4" fmla="*/ 7031 h 726835"/>
              <a:gd name="connsiteX5" fmla="*/ 163429 w 1082127"/>
              <a:gd name="connsiteY5" fmla="*/ 85967 h 726835"/>
              <a:gd name="connsiteX6" fmla="*/ 5959 w 1082127"/>
              <a:gd name="connsiteY6" fmla="*/ 336874 h 726835"/>
              <a:gd name="connsiteX7" fmla="*/ 337851 w 1082127"/>
              <a:gd name="connsiteY7" fmla="*/ 652064 h 726835"/>
              <a:gd name="connsiteX8" fmla="*/ 405193 w 1082127"/>
              <a:gd name="connsiteY8" fmla="*/ 726835 h 726835"/>
              <a:gd name="connsiteX0" fmla="*/ 405097 w 1082031"/>
              <a:gd name="connsiteY0" fmla="*/ 727553 h 727553"/>
              <a:gd name="connsiteX1" fmla="*/ 550448 w 1082031"/>
              <a:gd name="connsiteY1" fmla="*/ 638876 h 727553"/>
              <a:gd name="connsiteX2" fmla="*/ 941264 w 1082031"/>
              <a:gd name="connsiteY2" fmla="*/ 550482 h 727553"/>
              <a:gd name="connsiteX3" fmla="*/ 1074990 w 1082031"/>
              <a:gd name="connsiteY3" fmla="*/ 259400 h 727553"/>
              <a:gd name="connsiteX4" fmla="*/ 794955 w 1082031"/>
              <a:gd name="connsiteY4" fmla="*/ 7749 h 727553"/>
              <a:gd name="connsiteX5" fmla="*/ 164686 w 1082031"/>
              <a:gd name="connsiteY5" fmla="*/ 81610 h 727553"/>
              <a:gd name="connsiteX6" fmla="*/ 5863 w 1082031"/>
              <a:gd name="connsiteY6" fmla="*/ 337592 h 727553"/>
              <a:gd name="connsiteX7" fmla="*/ 337755 w 1082031"/>
              <a:gd name="connsiteY7" fmla="*/ 652782 h 727553"/>
              <a:gd name="connsiteX8" fmla="*/ 405097 w 1082031"/>
              <a:gd name="connsiteY8" fmla="*/ 727553 h 727553"/>
              <a:gd name="connsiteX0" fmla="*/ 427815 w 1104749"/>
              <a:gd name="connsiteY0" fmla="*/ 727553 h 727553"/>
              <a:gd name="connsiteX1" fmla="*/ 573166 w 1104749"/>
              <a:gd name="connsiteY1" fmla="*/ 638876 h 727553"/>
              <a:gd name="connsiteX2" fmla="*/ 963982 w 1104749"/>
              <a:gd name="connsiteY2" fmla="*/ 550482 h 727553"/>
              <a:gd name="connsiteX3" fmla="*/ 1097708 w 1104749"/>
              <a:gd name="connsiteY3" fmla="*/ 259400 h 727553"/>
              <a:gd name="connsiteX4" fmla="*/ 817673 w 1104749"/>
              <a:gd name="connsiteY4" fmla="*/ 7749 h 727553"/>
              <a:gd name="connsiteX5" fmla="*/ 187404 w 1104749"/>
              <a:gd name="connsiteY5" fmla="*/ 81610 h 727553"/>
              <a:gd name="connsiteX6" fmla="*/ 4537 w 1104749"/>
              <a:gd name="connsiteY6" fmla="*/ 344274 h 727553"/>
              <a:gd name="connsiteX7" fmla="*/ 360473 w 1104749"/>
              <a:gd name="connsiteY7" fmla="*/ 652782 h 727553"/>
              <a:gd name="connsiteX8" fmla="*/ 427815 w 1104749"/>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37503 w 1114437"/>
              <a:gd name="connsiteY0" fmla="*/ 727553 h 727553"/>
              <a:gd name="connsiteX1" fmla="*/ 582854 w 1114437"/>
              <a:gd name="connsiteY1" fmla="*/ 638876 h 727553"/>
              <a:gd name="connsiteX2" fmla="*/ 973670 w 1114437"/>
              <a:gd name="connsiteY2" fmla="*/ 550482 h 727553"/>
              <a:gd name="connsiteX3" fmla="*/ 1107396 w 1114437"/>
              <a:gd name="connsiteY3" fmla="*/ 259400 h 727553"/>
              <a:gd name="connsiteX4" fmla="*/ 827361 w 1114437"/>
              <a:gd name="connsiteY4" fmla="*/ 7749 h 727553"/>
              <a:gd name="connsiteX5" fmla="*/ 197092 w 1114437"/>
              <a:gd name="connsiteY5" fmla="*/ 81610 h 727553"/>
              <a:gd name="connsiteX6" fmla="*/ 0 w 1114437"/>
              <a:gd name="connsiteY6" fmla="*/ 341962 h 727553"/>
              <a:gd name="connsiteX7" fmla="*/ 370161 w 1114437"/>
              <a:gd name="connsiteY7" fmla="*/ 652782 h 727553"/>
              <a:gd name="connsiteX8" fmla="*/ 437503 w 1114437"/>
              <a:gd name="connsiteY8" fmla="*/ 727553 h 727553"/>
              <a:gd name="connsiteX0" fmla="*/ 463684 w 1140618"/>
              <a:gd name="connsiteY0" fmla="*/ 727553 h 727553"/>
              <a:gd name="connsiteX1" fmla="*/ 609035 w 1140618"/>
              <a:gd name="connsiteY1" fmla="*/ 638876 h 727553"/>
              <a:gd name="connsiteX2" fmla="*/ 999851 w 1140618"/>
              <a:gd name="connsiteY2" fmla="*/ 550482 h 727553"/>
              <a:gd name="connsiteX3" fmla="*/ 1133577 w 1140618"/>
              <a:gd name="connsiteY3" fmla="*/ 259400 h 727553"/>
              <a:gd name="connsiteX4" fmla="*/ 853542 w 1140618"/>
              <a:gd name="connsiteY4" fmla="*/ 7749 h 727553"/>
              <a:gd name="connsiteX5" fmla="*/ 223273 w 1140618"/>
              <a:gd name="connsiteY5" fmla="*/ 81610 h 727553"/>
              <a:gd name="connsiteX6" fmla="*/ 0 w 1140618"/>
              <a:gd name="connsiteY6" fmla="*/ 343816 h 727553"/>
              <a:gd name="connsiteX7" fmla="*/ 396342 w 1140618"/>
              <a:gd name="connsiteY7" fmla="*/ 652782 h 727553"/>
              <a:gd name="connsiteX8" fmla="*/ 463684 w 1140618"/>
              <a:gd name="connsiteY8" fmla="*/ 727553 h 727553"/>
              <a:gd name="connsiteX0" fmla="*/ 463684 w 1140714"/>
              <a:gd name="connsiteY0" fmla="*/ 719277 h 719277"/>
              <a:gd name="connsiteX1" fmla="*/ 609035 w 1140714"/>
              <a:gd name="connsiteY1" fmla="*/ 630600 h 719277"/>
              <a:gd name="connsiteX2" fmla="*/ 999851 w 1140714"/>
              <a:gd name="connsiteY2" fmla="*/ 542206 h 719277"/>
              <a:gd name="connsiteX3" fmla="*/ 1133577 w 1140714"/>
              <a:gd name="connsiteY3" fmla="*/ 251124 h 719277"/>
              <a:gd name="connsiteX4" fmla="*/ 852002 w 1140714"/>
              <a:gd name="connsiteY4" fmla="*/ 8636 h 719277"/>
              <a:gd name="connsiteX5" fmla="*/ 223273 w 1140714"/>
              <a:gd name="connsiteY5" fmla="*/ 73334 h 719277"/>
              <a:gd name="connsiteX6" fmla="*/ 0 w 1140714"/>
              <a:gd name="connsiteY6" fmla="*/ 335540 h 719277"/>
              <a:gd name="connsiteX7" fmla="*/ 396342 w 1140714"/>
              <a:gd name="connsiteY7" fmla="*/ 644506 h 719277"/>
              <a:gd name="connsiteX8" fmla="*/ 463684 w 1140714"/>
              <a:gd name="connsiteY8" fmla="*/ 719277 h 719277"/>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6732"/>
              <a:gd name="connsiteY0" fmla="*/ 721380 h 721380"/>
              <a:gd name="connsiteX1" fmla="*/ 610575 w 1136732"/>
              <a:gd name="connsiteY1" fmla="*/ 643699 h 721380"/>
              <a:gd name="connsiteX2" fmla="*/ 999851 w 1136732"/>
              <a:gd name="connsiteY2" fmla="*/ 544309 h 721380"/>
              <a:gd name="connsiteX3" fmla="*/ 1133577 w 1136732"/>
              <a:gd name="connsiteY3" fmla="*/ 253227 h 721380"/>
              <a:gd name="connsiteX4" fmla="*/ 852002 w 1136732"/>
              <a:gd name="connsiteY4" fmla="*/ 10739 h 721380"/>
              <a:gd name="connsiteX5" fmla="*/ 223273 w 1136732"/>
              <a:gd name="connsiteY5" fmla="*/ 64441 h 721380"/>
              <a:gd name="connsiteX6" fmla="*/ 0 w 1136732"/>
              <a:gd name="connsiteY6" fmla="*/ 337643 h 721380"/>
              <a:gd name="connsiteX7" fmla="*/ 396342 w 1136732"/>
              <a:gd name="connsiteY7" fmla="*/ 646609 h 721380"/>
              <a:gd name="connsiteX8" fmla="*/ 463684 w 1136732"/>
              <a:gd name="connsiteY8" fmla="*/ 721380 h 721380"/>
              <a:gd name="connsiteX0" fmla="*/ 463684 w 1121891"/>
              <a:gd name="connsiteY0" fmla="*/ 721255 h 721255"/>
              <a:gd name="connsiteX1" fmla="*/ 610575 w 1121891"/>
              <a:gd name="connsiteY1" fmla="*/ 643574 h 721255"/>
              <a:gd name="connsiteX2" fmla="*/ 999851 w 1121891"/>
              <a:gd name="connsiteY2" fmla="*/ 544184 h 721255"/>
              <a:gd name="connsiteX3" fmla="*/ 1118177 w 1121891"/>
              <a:gd name="connsiteY3" fmla="*/ 251269 h 721255"/>
              <a:gd name="connsiteX4" fmla="*/ 852002 w 1121891"/>
              <a:gd name="connsiteY4" fmla="*/ 10614 h 721255"/>
              <a:gd name="connsiteX5" fmla="*/ 223273 w 1121891"/>
              <a:gd name="connsiteY5" fmla="*/ 64316 h 721255"/>
              <a:gd name="connsiteX6" fmla="*/ 0 w 1121891"/>
              <a:gd name="connsiteY6" fmla="*/ 337518 h 721255"/>
              <a:gd name="connsiteX7" fmla="*/ 396342 w 1121891"/>
              <a:gd name="connsiteY7" fmla="*/ 646484 h 721255"/>
              <a:gd name="connsiteX8" fmla="*/ 463684 w 1121891"/>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354"/>
              <a:gd name="connsiteY0" fmla="*/ 721255 h 721255"/>
              <a:gd name="connsiteX1" fmla="*/ 610575 w 1123354"/>
              <a:gd name="connsiteY1" fmla="*/ 643574 h 721255"/>
              <a:gd name="connsiteX2" fmla="*/ 999851 w 1123354"/>
              <a:gd name="connsiteY2" fmla="*/ 549682 h 721255"/>
              <a:gd name="connsiteX3" fmla="*/ 1118177 w 1123354"/>
              <a:gd name="connsiteY3" fmla="*/ 251269 h 721255"/>
              <a:gd name="connsiteX4" fmla="*/ 852002 w 1123354"/>
              <a:gd name="connsiteY4" fmla="*/ 10614 h 721255"/>
              <a:gd name="connsiteX5" fmla="*/ 223273 w 1123354"/>
              <a:gd name="connsiteY5" fmla="*/ 64316 h 721255"/>
              <a:gd name="connsiteX6" fmla="*/ 0 w 1123354"/>
              <a:gd name="connsiteY6" fmla="*/ 337518 h 721255"/>
              <a:gd name="connsiteX7" fmla="*/ 396342 w 1123354"/>
              <a:gd name="connsiteY7" fmla="*/ 646484 h 721255"/>
              <a:gd name="connsiteX8" fmla="*/ 463684 w 1123354"/>
              <a:gd name="connsiteY8" fmla="*/ 721255 h 721255"/>
              <a:gd name="connsiteX0" fmla="*/ 411324 w 1070994"/>
              <a:gd name="connsiteY0" fmla="*/ 721255 h 721255"/>
              <a:gd name="connsiteX1" fmla="*/ 558215 w 1070994"/>
              <a:gd name="connsiteY1" fmla="*/ 643574 h 721255"/>
              <a:gd name="connsiteX2" fmla="*/ 947491 w 1070994"/>
              <a:gd name="connsiteY2" fmla="*/ 549682 h 721255"/>
              <a:gd name="connsiteX3" fmla="*/ 1065817 w 1070994"/>
              <a:gd name="connsiteY3" fmla="*/ 251269 h 721255"/>
              <a:gd name="connsiteX4" fmla="*/ 799642 w 1070994"/>
              <a:gd name="connsiteY4" fmla="*/ 10614 h 721255"/>
              <a:gd name="connsiteX5" fmla="*/ 170913 w 1070994"/>
              <a:gd name="connsiteY5" fmla="*/ 64316 h 721255"/>
              <a:gd name="connsiteX6" fmla="*/ 0 w 1070994"/>
              <a:gd name="connsiteY6" fmla="*/ 339351 h 721255"/>
              <a:gd name="connsiteX7" fmla="*/ 343982 w 1070994"/>
              <a:gd name="connsiteY7" fmla="*/ 646484 h 721255"/>
              <a:gd name="connsiteX8" fmla="*/ 411324 w 107099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3864 h 723864"/>
              <a:gd name="connsiteX1" fmla="*/ 538195 w 1050974"/>
              <a:gd name="connsiteY1" fmla="*/ 646183 h 723864"/>
              <a:gd name="connsiteX2" fmla="*/ 927471 w 1050974"/>
              <a:gd name="connsiteY2" fmla="*/ 552291 h 723864"/>
              <a:gd name="connsiteX3" fmla="*/ 1045797 w 1050974"/>
              <a:gd name="connsiteY3" fmla="*/ 253878 h 723864"/>
              <a:gd name="connsiteX4" fmla="*/ 779622 w 1050974"/>
              <a:gd name="connsiteY4" fmla="*/ 13223 h 723864"/>
              <a:gd name="connsiteX5" fmla="*/ 201713 w 1050974"/>
              <a:gd name="connsiteY5" fmla="*/ 55929 h 723864"/>
              <a:gd name="connsiteX6" fmla="*/ 0 w 1050974"/>
              <a:gd name="connsiteY6" fmla="*/ 341960 h 723864"/>
              <a:gd name="connsiteX7" fmla="*/ 323962 w 1050974"/>
              <a:gd name="connsiteY7" fmla="*/ 649093 h 723864"/>
              <a:gd name="connsiteX8" fmla="*/ 391304 w 1050974"/>
              <a:gd name="connsiteY8" fmla="*/ 723864 h 723864"/>
              <a:gd name="connsiteX0" fmla="*/ 391304 w 1050974"/>
              <a:gd name="connsiteY0" fmla="*/ 722931 h 722931"/>
              <a:gd name="connsiteX1" fmla="*/ 538195 w 1050974"/>
              <a:gd name="connsiteY1" fmla="*/ 645250 h 722931"/>
              <a:gd name="connsiteX2" fmla="*/ 927471 w 1050974"/>
              <a:gd name="connsiteY2" fmla="*/ 551358 h 722931"/>
              <a:gd name="connsiteX3" fmla="*/ 1045797 w 1050974"/>
              <a:gd name="connsiteY3" fmla="*/ 252945 h 722931"/>
              <a:gd name="connsiteX4" fmla="*/ 779622 w 1050974"/>
              <a:gd name="connsiteY4" fmla="*/ 12290 h 722931"/>
              <a:gd name="connsiteX5" fmla="*/ 215573 w 1050974"/>
              <a:gd name="connsiteY5" fmla="*/ 58661 h 722931"/>
              <a:gd name="connsiteX6" fmla="*/ 0 w 1050974"/>
              <a:gd name="connsiteY6" fmla="*/ 341027 h 722931"/>
              <a:gd name="connsiteX7" fmla="*/ 323962 w 1050974"/>
              <a:gd name="connsiteY7" fmla="*/ 648160 h 722931"/>
              <a:gd name="connsiteX8" fmla="*/ 391304 w 1050974"/>
              <a:gd name="connsiteY8" fmla="*/ 722931 h 722931"/>
              <a:gd name="connsiteX0" fmla="*/ 382064 w 1041734"/>
              <a:gd name="connsiteY0" fmla="*/ 722931 h 722931"/>
              <a:gd name="connsiteX1" fmla="*/ 528955 w 1041734"/>
              <a:gd name="connsiteY1" fmla="*/ 645250 h 722931"/>
              <a:gd name="connsiteX2" fmla="*/ 918231 w 1041734"/>
              <a:gd name="connsiteY2" fmla="*/ 551358 h 722931"/>
              <a:gd name="connsiteX3" fmla="*/ 1036557 w 1041734"/>
              <a:gd name="connsiteY3" fmla="*/ 252945 h 722931"/>
              <a:gd name="connsiteX4" fmla="*/ 770382 w 1041734"/>
              <a:gd name="connsiteY4" fmla="*/ 12290 h 722931"/>
              <a:gd name="connsiteX5" fmla="*/ 206333 w 1041734"/>
              <a:gd name="connsiteY5" fmla="*/ 58661 h 722931"/>
              <a:gd name="connsiteX6" fmla="*/ 0 w 1041734"/>
              <a:gd name="connsiteY6" fmla="*/ 342860 h 722931"/>
              <a:gd name="connsiteX7" fmla="*/ 314722 w 1041734"/>
              <a:gd name="connsiteY7" fmla="*/ 648160 h 722931"/>
              <a:gd name="connsiteX8" fmla="*/ 382064 w 1041734"/>
              <a:gd name="connsiteY8" fmla="*/ 722931 h 722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1734" h="722931">
                <a:moveTo>
                  <a:pt x="382064" y="722931"/>
                </a:moveTo>
                <a:cubicBezTo>
                  <a:pt x="406019" y="660055"/>
                  <a:pt x="439594" y="666515"/>
                  <a:pt x="528955" y="645250"/>
                </a:cubicBezTo>
                <a:cubicBezTo>
                  <a:pt x="618316" y="623985"/>
                  <a:pt x="833631" y="616742"/>
                  <a:pt x="918231" y="551358"/>
                </a:cubicBezTo>
                <a:cubicBezTo>
                  <a:pt x="1002831" y="485974"/>
                  <a:pt x="1059658" y="370279"/>
                  <a:pt x="1036557" y="252945"/>
                </a:cubicBezTo>
                <a:cubicBezTo>
                  <a:pt x="1013456" y="135611"/>
                  <a:pt x="908753" y="44671"/>
                  <a:pt x="770382" y="12290"/>
                </a:cubicBezTo>
                <a:cubicBezTo>
                  <a:pt x="632011" y="-20091"/>
                  <a:pt x="338916" y="17165"/>
                  <a:pt x="206333" y="58661"/>
                </a:cubicBezTo>
                <a:cubicBezTo>
                  <a:pt x="73750" y="100157"/>
                  <a:pt x="1822" y="199023"/>
                  <a:pt x="0" y="342860"/>
                </a:cubicBezTo>
                <a:cubicBezTo>
                  <a:pt x="27105" y="498943"/>
                  <a:pt x="87932" y="573770"/>
                  <a:pt x="314722" y="648160"/>
                </a:cubicBezTo>
                <a:cubicBezTo>
                  <a:pt x="367872" y="666162"/>
                  <a:pt x="382064" y="722931"/>
                  <a:pt x="382064" y="722931"/>
                </a:cubicBezTo>
                <a:close/>
              </a:path>
            </a:pathLst>
          </a:custGeom>
          <a:solidFill>
            <a:schemeClr val="bg1"/>
          </a:solidFill>
          <a:ln w="19050"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89ECC812-F2A9-46D4-9B78-6659C68ED4EE}"/>
              </a:ext>
            </a:extLst>
          </p:cNvPr>
          <p:cNvSpPr>
            <a:spLocks noGrp="1"/>
          </p:cNvSpPr>
          <p:nvPr>
            <p:ph type="title"/>
          </p:nvPr>
        </p:nvSpPr>
        <p:spPr>
          <a:xfrm>
            <a:off x="3412671" y="1932214"/>
            <a:ext cx="6966858" cy="3091544"/>
          </a:xfrm>
        </p:spPr>
        <p:txBody>
          <a:bodyPr/>
          <a:lstStyle>
            <a:lvl1pPr algn="ctr">
              <a:defRPr/>
            </a:lvl1pPr>
          </a:lstStyle>
          <a:p>
            <a:r>
              <a:rPr lang="en-US"/>
              <a:t>Click to edit Master title style</a:t>
            </a:r>
            <a:endParaRPr lang="en-US" dirty="0"/>
          </a:p>
        </p:txBody>
      </p:sp>
      <p:sp>
        <p:nvSpPr>
          <p:cNvPr id="7" name="Freeform: Shape 6">
            <a:extLst>
              <a:ext uri="{FF2B5EF4-FFF2-40B4-BE49-F238E27FC236}">
                <a16:creationId xmlns:a16="http://schemas.microsoft.com/office/drawing/2014/main" id="{B7A37F60-69E7-41AC-BC9A-9DBC3B577269}"/>
              </a:ext>
              <a:ext uri="{C183D7F6-B498-43B3-948B-1728B52AA6E4}">
                <adec:decorative xmlns:adec="http://schemas.microsoft.com/office/drawing/2017/decorative" val="1"/>
              </a:ext>
            </a:extLst>
          </p:cNvPr>
          <p:cNvSpPr/>
          <p:nvPr/>
        </p:nvSpPr>
        <p:spPr>
          <a:xfrm rot="492880">
            <a:off x="2455668" y="1103025"/>
            <a:ext cx="8982171" cy="5009917"/>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61601"/>
              <a:gd name="connsiteY0" fmla="*/ 725435 h 725435"/>
              <a:gd name="connsiteX1" fmla="*/ 430018 w 961601"/>
              <a:gd name="connsiteY1" fmla="*/ 636758 h 725435"/>
              <a:gd name="connsiteX2" fmla="*/ 820834 w 961601"/>
              <a:gd name="connsiteY2" fmla="*/ 548364 h 725435"/>
              <a:gd name="connsiteX3" fmla="*/ 954560 w 961601"/>
              <a:gd name="connsiteY3" fmla="*/ 257282 h 725435"/>
              <a:gd name="connsiteX4" fmla="*/ 674525 w 961601"/>
              <a:gd name="connsiteY4" fmla="*/ 5631 h 725435"/>
              <a:gd name="connsiteX5" fmla="*/ 15300 w 961601"/>
              <a:gd name="connsiteY5" fmla="*/ 246614 h 725435"/>
              <a:gd name="connsiteX6" fmla="*/ 217325 w 961601"/>
              <a:gd name="connsiteY6" fmla="*/ 650664 h 725435"/>
              <a:gd name="connsiteX7" fmla="*/ 284667 w 961601"/>
              <a:gd name="connsiteY7" fmla="*/ 725435 h 725435"/>
              <a:gd name="connsiteX0" fmla="*/ 284667 w 961601"/>
              <a:gd name="connsiteY0" fmla="*/ 725962 h 725962"/>
              <a:gd name="connsiteX1" fmla="*/ 430018 w 961601"/>
              <a:gd name="connsiteY1" fmla="*/ 637285 h 725962"/>
              <a:gd name="connsiteX2" fmla="*/ 820834 w 961601"/>
              <a:gd name="connsiteY2" fmla="*/ 548891 h 725962"/>
              <a:gd name="connsiteX3" fmla="*/ 954560 w 961601"/>
              <a:gd name="connsiteY3" fmla="*/ 257809 h 725962"/>
              <a:gd name="connsiteX4" fmla="*/ 674525 w 961601"/>
              <a:gd name="connsiteY4" fmla="*/ 6158 h 725962"/>
              <a:gd name="connsiteX5" fmla="*/ 15300 w 961601"/>
              <a:gd name="connsiteY5" fmla="*/ 247141 h 725962"/>
              <a:gd name="connsiteX6" fmla="*/ 217325 w 961601"/>
              <a:gd name="connsiteY6" fmla="*/ 651191 h 725962"/>
              <a:gd name="connsiteX7" fmla="*/ 284667 w 961601"/>
              <a:gd name="connsiteY7" fmla="*/ 725962 h 725962"/>
              <a:gd name="connsiteX0" fmla="*/ 410902 w 1087836"/>
              <a:gd name="connsiteY0" fmla="*/ 719810 h 719810"/>
              <a:gd name="connsiteX1" fmla="*/ 556253 w 1087836"/>
              <a:gd name="connsiteY1" fmla="*/ 631133 h 719810"/>
              <a:gd name="connsiteX2" fmla="*/ 947069 w 1087836"/>
              <a:gd name="connsiteY2" fmla="*/ 542739 h 719810"/>
              <a:gd name="connsiteX3" fmla="*/ 1080795 w 1087836"/>
              <a:gd name="connsiteY3" fmla="*/ 251657 h 719810"/>
              <a:gd name="connsiteX4" fmla="*/ 800760 w 1087836"/>
              <a:gd name="connsiteY4" fmla="*/ 6 h 719810"/>
              <a:gd name="connsiteX5" fmla="*/ 5261 w 1087836"/>
              <a:gd name="connsiteY5" fmla="*/ 248982 h 719810"/>
              <a:gd name="connsiteX6" fmla="*/ 343560 w 1087836"/>
              <a:gd name="connsiteY6" fmla="*/ 645039 h 719810"/>
              <a:gd name="connsiteX7" fmla="*/ 410902 w 1087836"/>
              <a:gd name="connsiteY7" fmla="*/ 719810 h 719810"/>
              <a:gd name="connsiteX0" fmla="*/ 412791 w 1089725"/>
              <a:gd name="connsiteY0" fmla="*/ 726835 h 726835"/>
              <a:gd name="connsiteX1" fmla="*/ 558142 w 1089725"/>
              <a:gd name="connsiteY1" fmla="*/ 638158 h 726835"/>
              <a:gd name="connsiteX2" fmla="*/ 948958 w 1089725"/>
              <a:gd name="connsiteY2" fmla="*/ 549764 h 726835"/>
              <a:gd name="connsiteX3" fmla="*/ 1082684 w 1089725"/>
              <a:gd name="connsiteY3" fmla="*/ 258682 h 726835"/>
              <a:gd name="connsiteX4" fmla="*/ 802649 w 1089725"/>
              <a:gd name="connsiteY4" fmla="*/ 7031 h 726835"/>
              <a:gd name="connsiteX5" fmla="*/ 171027 w 1089725"/>
              <a:gd name="connsiteY5" fmla="*/ 85967 h 726835"/>
              <a:gd name="connsiteX6" fmla="*/ 7150 w 1089725"/>
              <a:gd name="connsiteY6" fmla="*/ 256007 h 726835"/>
              <a:gd name="connsiteX7" fmla="*/ 345449 w 1089725"/>
              <a:gd name="connsiteY7" fmla="*/ 652064 h 726835"/>
              <a:gd name="connsiteX8" fmla="*/ 412791 w 1089725"/>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7340 w 1084274"/>
              <a:gd name="connsiteY0" fmla="*/ 726835 h 726835"/>
              <a:gd name="connsiteX1" fmla="*/ 552691 w 1084274"/>
              <a:gd name="connsiteY1" fmla="*/ 638158 h 726835"/>
              <a:gd name="connsiteX2" fmla="*/ 943507 w 1084274"/>
              <a:gd name="connsiteY2" fmla="*/ 549764 h 726835"/>
              <a:gd name="connsiteX3" fmla="*/ 1077233 w 1084274"/>
              <a:gd name="connsiteY3" fmla="*/ 258682 h 726835"/>
              <a:gd name="connsiteX4" fmla="*/ 797198 w 1084274"/>
              <a:gd name="connsiteY4" fmla="*/ 7031 h 726835"/>
              <a:gd name="connsiteX5" fmla="*/ 165576 w 1084274"/>
              <a:gd name="connsiteY5" fmla="*/ 85967 h 726835"/>
              <a:gd name="connsiteX6" fmla="*/ 5798 w 1084274"/>
              <a:gd name="connsiteY6" fmla="*/ 285590 h 726835"/>
              <a:gd name="connsiteX7" fmla="*/ 339998 w 1084274"/>
              <a:gd name="connsiteY7" fmla="*/ 652064 h 726835"/>
              <a:gd name="connsiteX8" fmla="*/ 407340 w 1084274"/>
              <a:gd name="connsiteY8" fmla="*/ 726835 h 726835"/>
              <a:gd name="connsiteX0" fmla="*/ 405193 w 1082127"/>
              <a:gd name="connsiteY0" fmla="*/ 726835 h 726835"/>
              <a:gd name="connsiteX1" fmla="*/ 550544 w 1082127"/>
              <a:gd name="connsiteY1" fmla="*/ 638158 h 726835"/>
              <a:gd name="connsiteX2" fmla="*/ 941360 w 1082127"/>
              <a:gd name="connsiteY2" fmla="*/ 549764 h 726835"/>
              <a:gd name="connsiteX3" fmla="*/ 1075086 w 1082127"/>
              <a:gd name="connsiteY3" fmla="*/ 258682 h 726835"/>
              <a:gd name="connsiteX4" fmla="*/ 795051 w 1082127"/>
              <a:gd name="connsiteY4" fmla="*/ 7031 h 726835"/>
              <a:gd name="connsiteX5" fmla="*/ 163429 w 1082127"/>
              <a:gd name="connsiteY5" fmla="*/ 85967 h 726835"/>
              <a:gd name="connsiteX6" fmla="*/ 5959 w 1082127"/>
              <a:gd name="connsiteY6" fmla="*/ 336874 h 726835"/>
              <a:gd name="connsiteX7" fmla="*/ 337851 w 1082127"/>
              <a:gd name="connsiteY7" fmla="*/ 652064 h 726835"/>
              <a:gd name="connsiteX8" fmla="*/ 405193 w 1082127"/>
              <a:gd name="connsiteY8" fmla="*/ 726835 h 726835"/>
              <a:gd name="connsiteX0" fmla="*/ 405097 w 1082031"/>
              <a:gd name="connsiteY0" fmla="*/ 727553 h 727553"/>
              <a:gd name="connsiteX1" fmla="*/ 550448 w 1082031"/>
              <a:gd name="connsiteY1" fmla="*/ 638876 h 727553"/>
              <a:gd name="connsiteX2" fmla="*/ 941264 w 1082031"/>
              <a:gd name="connsiteY2" fmla="*/ 550482 h 727553"/>
              <a:gd name="connsiteX3" fmla="*/ 1074990 w 1082031"/>
              <a:gd name="connsiteY3" fmla="*/ 259400 h 727553"/>
              <a:gd name="connsiteX4" fmla="*/ 794955 w 1082031"/>
              <a:gd name="connsiteY4" fmla="*/ 7749 h 727553"/>
              <a:gd name="connsiteX5" fmla="*/ 164686 w 1082031"/>
              <a:gd name="connsiteY5" fmla="*/ 81610 h 727553"/>
              <a:gd name="connsiteX6" fmla="*/ 5863 w 1082031"/>
              <a:gd name="connsiteY6" fmla="*/ 337592 h 727553"/>
              <a:gd name="connsiteX7" fmla="*/ 337755 w 1082031"/>
              <a:gd name="connsiteY7" fmla="*/ 652782 h 727553"/>
              <a:gd name="connsiteX8" fmla="*/ 405097 w 1082031"/>
              <a:gd name="connsiteY8" fmla="*/ 727553 h 727553"/>
              <a:gd name="connsiteX0" fmla="*/ 427815 w 1104749"/>
              <a:gd name="connsiteY0" fmla="*/ 727553 h 727553"/>
              <a:gd name="connsiteX1" fmla="*/ 573166 w 1104749"/>
              <a:gd name="connsiteY1" fmla="*/ 638876 h 727553"/>
              <a:gd name="connsiteX2" fmla="*/ 963982 w 1104749"/>
              <a:gd name="connsiteY2" fmla="*/ 550482 h 727553"/>
              <a:gd name="connsiteX3" fmla="*/ 1097708 w 1104749"/>
              <a:gd name="connsiteY3" fmla="*/ 259400 h 727553"/>
              <a:gd name="connsiteX4" fmla="*/ 817673 w 1104749"/>
              <a:gd name="connsiteY4" fmla="*/ 7749 h 727553"/>
              <a:gd name="connsiteX5" fmla="*/ 187404 w 1104749"/>
              <a:gd name="connsiteY5" fmla="*/ 81610 h 727553"/>
              <a:gd name="connsiteX6" fmla="*/ 4537 w 1104749"/>
              <a:gd name="connsiteY6" fmla="*/ 344274 h 727553"/>
              <a:gd name="connsiteX7" fmla="*/ 360473 w 1104749"/>
              <a:gd name="connsiteY7" fmla="*/ 652782 h 727553"/>
              <a:gd name="connsiteX8" fmla="*/ 427815 w 1104749"/>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37503 w 1114437"/>
              <a:gd name="connsiteY0" fmla="*/ 727553 h 727553"/>
              <a:gd name="connsiteX1" fmla="*/ 582854 w 1114437"/>
              <a:gd name="connsiteY1" fmla="*/ 638876 h 727553"/>
              <a:gd name="connsiteX2" fmla="*/ 973670 w 1114437"/>
              <a:gd name="connsiteY2" fmla="*/ 550482 h 727553"/>
              <a:gd name="connsiteX3" fmla="*/ 1107396 w 1114437"/>
              <a:gd name="connsiteY3" fmla="*/ 259400 h 727553"/>
              <a:gd name="connsiteX4" fmla="*/ 827361 w 1114437"/>
              <a:gd name="connsiteY4" fmla="*/ 7749 h 727553"/>
              <a:gd name="connsiteX5" fmla="*/ 197092 w 1114437"/>
              <a:gd name="connsiteY5" fmla="*/ 81610 h 727553"/>
              <a:gd name="connsiteX6" fmla="*/ 0 w 1114437"/>
              <a:gd name="connsiteY6" fmla="*/ 341962 h 727553"/>
              <a:gd name="connsiteX7" fmla="*/ 370161 w 1114437"/>
              <a:gd name="connsiteY7" fmla="*/ 652782 h 727553"/>
              <a:gd name="connsiteX8" fmla="*/ 437503 w 1114437"/>
              <a:gd name="connsiteY8" fmla="*/ 727553 h 727553"/>
              <a:gd name="connsiteX0" fmla="*/ 463684 w 1140618"/>
              <a:gd name="connsiteY0" fmla="*/ 727553 h 727553"/>
              <a:gd name="connsiteX1" fmla="*/ 609035 w 1140618"/>
              <a:gd name="connsiteY1" fmla="*/ 638876 h 727553"/>
              <a:gd name="connsiteX2" fmla="*/ 999851 w 1140618"/>
              <a:gd name="connsiteY2" fmla="*/ 550482 h 727553"/>
              <a:gd name="connsiteX3" fmla="*/ 1133577 w 1140618"/>
              <a:gd name="connsiteY3" fmla="*/ 259400 h 727553"/>
              <a:gd name="connsiteX4" fmla="*/ 853542 w 1140618"/>
              <a:gd name="connsiteY4" fmla="*/ 7749 h 727553"/>
              <a:gd name="connsiteX5" fmla="*/ 223273 w 1140618"/>
              <a:gd name="connsiteY5" fmla="*/ 81610 h 727553"/>
              <a:gd name="connsiteX6" fmla="*/ 0 w 1140618"/>
              <a:gd name="connsiteY6" fmla="*/ 343816 h 727553"/>
              <a:gd name="connsiteX7" fmla="*/ 396342 w 1140618"/>
              <a:gd name="connsiteY7" fmla="*/ 652782 h 727553"/>
              <a:gd name="connsiteX8" fmla="*/ 463684 w 1140618"/>
              <a:gd name="connsiteY8" fmla="*/ 727553 h 727553"/>
              <a:gd name="connsiteX0" fmla="*/ 463684 w 1140714"/>
              <a:gd name="connsiteY0" fmla="*/ 719277 h 719277"/>
              <a:gd name="connsiteX1" fmla="*/ 609035 w 1140714"/>
              <a:gd name="connsiteY1" fmla="*/ 630600 h 719277"/>
              <a:gd name="connsiteX2" fmla="*/ 999851 w 1140714"/>
              <a:gd name="connsiteY2" fmla="*/ 542206 h 719277"/>
              <a:gd name="connsiteX3" fmla="*/ 1133577 w 1140714"/>
              <a:gd name="connsiteY3" fmla="*/ 251124 h 719277"/>
              <a:gd name="connsiteX4" fmla="*/ 852002 w 1140714"/>
              <a:gd name="connsiteY4" fmla="*/ 8636 h 719277"/>
              <a:gd name="connsiteX5" fmla="*/ 223273 w 1140714"/>
              <a:gd name="connsiteY5" fmla="*/ 73334 h 719277"/>
              <a:gd name="connsiteX6" fmla="*/ 0 w 1140714"/>
              <a:gd name="connsiteY6" fmla="*/ 335540 h 719277"/>
              <a:gd name="connsiteX7" fmla="*/ 396342 w 1140714"/>
              <a:gd name="connsiteY7" fmla="*/ 644506 h 719277"/>
              <a:gd name="connsiteX8" fmla="*/ 463684 w 1140714"/>
              <a:gd name="connsiteY8" fmla="*/ 719277 h 719277"/>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6732"/>
              <a:gd name="connsiteY0" fmla="*/ 721380 h 721380"/>
              <a:gd name="connsiteX1" fmla="*/ 610575 w 1136732"/>
              <a:gd name="connsiteY1" fmla="*/ 643699 h 721380"/>
              <a:gd name="connsiteX2" fmla="*/ 999851 w 1136732"/>
              <a:gd name="connsiteY2" fmla="*/ 544309 h 721380"/>
              <a:gd name="connsiteX3" fmla="*/ 1133577 w 1136732"/>
              <a:gd name="connsiteY3" fmla="*/ 253227 h 721380"/>
              <a:gd name="connsiteX4" fmla="*/ 852002 w 1136732"/>
              <a:gd name="connsiteY4" fmla="*/ 10739 h 721380"/>
              <a:gd name="connsiteX5" fmla="*/ 223273 w 1136732"/>
              <a:gd name="connsiteY5" fmla="*/ 64441 h 721380"/>
              <a:gd name="connsiteX6" fmla="*/ 0 w 1136732"/>
              <a:gd name="connsiteY6" fmla="*/ 337643 h 721380"/>
              <a:gd name="connsiteX7" fmla="*/ 396342 w 1136732"/>
              <a:gd name="connsiteY7" fmla="*/ 646609 h 721380"/>
              <a:gd name="connsiteX8" fmla="*/ 463684 w 1136732"/>
              <a:gd name="connsiteY8" fmla="*/ 721380 h 721380"/>
              <a:gd name="connsiteX0" fmla="*/ 463684 w 1121891"/>
              <a:gd name="connsiteY0" fmla="*/ 721255 h 721255"/>
              <a:gd name="connsiteX1" fmla="*/ 610575 w 1121891"/>
              <a:gd name="connsiteY1" fmla="*/ 643574 h 721255"/>
              <a:gd name="connsiteX2" fmla="*/ 999851 w 1121891"/>
              <a:gd name="connsiteY2" fmla="*/ 544184 h 721255"/>
              <a:gd name="connsiteX3" fmla="*/ 1118177 w 1121891"/>
              <a:gd name="connsiteY3" fmla="*/ 251269 h 721255"/>
              <a:gd name="connsiteX4" fmla="*/ 852002 w 1121891"/>
              <a:gd name="connsiteY4" fmla="*/ 10614 h 721255"/>
              <a:gd name="connsiteX5" fmla="*/ 223273 w 1121891"/>
              <a:gd name="connsiteY5" fmla="*/ 64316 h 721255"/>
              <a:gd name="connsiteX6" fmla="*/ 0 w 1121891"/>
              <a:gd name="connsiteY6" fmla="*/ 337518 h 721255"/>
              <a:gd name="connsiteX7" fmla="*/ 396342 w 1121891"/>
              <a:gd name="connsiteY7" fmla="*/ 646484 h 721255"/>
              <a:gd name="connsiteX8" fmla="*/ 463684 w 1121891"/>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354"/>
              <a:gd name="connsiteY0" fmla="*/ 721255 h 721255"/>
              <a:gd name="connsiteX1" fmla="*/ 610575 w 1123354"/>
              <a:gd name="connsiteY1" fmla="*/ 643574 h 721255"/>
              <a:gd name="connsiteX2" fmla="*/ 999851 w 1123354"/>
              <a:gd name="connsiteY2" fmla="*/ 549682 h 721255"/>
              <a:gd name="connsiteX3" fmla="*/ 1118177 w 1123354"/>
              <a:gd name="connsiteY3" fmla="*/ 251269 h 721255"/>
              <a:gd name="connsiteX4" fmla="*/ 852002 w 1123354"/>
              <a:gd name="connsiteY4" fmla="*/ 10614 h 721255"/>
              <a:gd name="connsiteX5" fmla="*/ 223273 w 1123354"/>
              <a:gd name="connsiteY5" fmla="*/ 64316 h 721255"/>
              <a:gd name="connsiteX6" fmla="*/ 0 w 1123354"/>
              <a:gd name="connsiteY6" fmla="*/ 337518 h 721255"/>
              <a:gd name="connsiteX7" fmla="*/ 396342 w 1123354"/>
              <a:gd name="connsiteY7" fmla="*/ 646484 h 721255"/>
              <a:gd name="connsiteX8" fmla="*/ 463684 w 1123354"/>
              <a:gd name="connsiteY8" fmla="*/ 721255 h 721255"/>
              <a:gd name="connsiteX0" fmla="*/ 411324 w 1070994"/>
              <a:gd name="connsiteY0" fmla="*/ 721255 h 721255"/>
              <a:gd name="connsiteX1" fmla="*/ 558215 w 1070994"/>
              <a:gd name="connsiteY1" fmla="*/ 643574 h 721255"/>
              <a:gd name="connsiteX2" fmla="*/ 947491 w 1070994"/>
              <a:gd name="connsiteY2" fmla="*/ 549682 h 721255"/>
              <a:gd name="connsiteX3" fmla="*/ 1065817 w 1070994"/>
              <a:gd name="connsiteY3" fmla="*/ 251269 h 721255"/>
              <a:gd name="connsiteX4" fmla="*/ 799642 w 1070994"/>
              <a:gd name="connsiteY4" fmla="*/ 10614 h 721255"/>
              <a:gd name="connsiteX5" fmla="*/ 170913 w 1070994"/>
              <a:gd name="connsiteY5" fmla="*/ 64316 h 721255"/>
              <a:gd name="connsiteX6" fmla="*/ 0 w 1070994"/>
              <a:gd name="connsiteY6" fmla="*/ 339351 h 721255"/>
              <a:gd name="connsiteX7" fmla="*/ 343982 w 1070994"/>
              <a:gd name="connsiteY7" fmla="*/ 646484 h 721255"/>
              <a:gd name="connsiteX8" fmla="*/ 411324 w 107099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3864 h 723864"/>
              <a:gd name="connsiteX1" fmla="*/ 538195 w 1050974"/>
              <a:gd name="connsiteY1" fmla="*/ 646183 h 723864"/>
              <a:gd name="connsiteX2" fmla="*/ 927471 w 1050974"/>
              <a:gd name="connsiteY2" fmla="*/ 552291 h 723864"/>
              <a:gd name="connsiteX3" fmla="*/ 1045797 w 1050974"/>
              <a:gd name="connsiteY3" fmla="*/ 253878 h 723864"/>
              <a:gd name="connsiteX4" fmla="*/ 779622 w 1050974"/>
              <a:gd name="connsiteY4" fmla="*/ 13223 h 723864"/>
              <a:gd name="connsiteX5" fmla="*/ 201713 w 1050974"/>
              <a:gd name="connsiteY5" fmla="*/ 55929 h 723864"/>
              <a:gd name="connsiteX6" fmla="*/ 0 w 1050974"/>
              <a:gd name="connsiteY6" fmla="*/ 341960 h 723864"/>
              <a:gd name="connsiteX7" fmla="*/ 323962 w 1050974"/>
              <a:gd name="connsiteY7" fmla="*/ 649093 h 723864"/>
              <a:gd name="connsiteX8" fmla="*/ 391304 w 1050974"/>
              <a:gd name="connsiteY8" fmla="*/ 723864 h 723864"/>
              <a:gd name="connsiteX0" fmla="*/ 391304 w 1050974"/>
              <a:gd name="connsiteY0" fmla="*/ 722931 h 722931"/>
              <a:gd name="connsiteX1" fmla="*/ 538195 w 1050974"/>
              <a:gd name="connsiteY1" fmla="*/ 645250 h 722931"/>
              <a:gd name="connsiteX2" fmla="*/ 927471 w 1050974"/>
              <a:gd name="connsiteY2" fmla="*/ 551358 h 722931"/>
              <a:gd name="connsiteX3" fmla="*/ 1045797 w 1050974"/>
              <a:gd name="connsiteY3" fmla="*/ 252945 h 722931"/>
              <a:gd name="connsiteX4" fmla="*/ 779622 w 1050974"/>
              <a:gd name="connsiteY4" fmla="*/ 12290 h 722931"/>
              <a:gd name="connsiteX5" fmla="*/ 215573 w 1050974"/>
              <a:gd name="connsiteY5" fmla="*/ 58661 h 722931"/>
              <a:gd name="connsiteX6" fmla="*/ 0 w 1050974"/>
              <a:gd name="connsiteY6" fmla="*/ 341027 h 722931"/>
              <a:gd name="connsiteX7" fmla="*/ 323962 w 1050974"/>
              <a:gd name="connsiteY7" fmla="*/ 648160 h 722931"/>
              <a:gd name="connsiteX8" fmla="*/ 391304 w 1050974"/>
              <a:gd name="connsiteY8" fmla="*/ 722931 h 722931"/>
              <a:gd name="connsiteX0" fmla="*/ 382064 w 1041734"/>
              <a:gd name="connsiteY0" fmla="*/ 722931 h 722931"/>
              <a:gd name="connsiteX1" fmla="*/ 528955 w 1041734"/>
              <a:gd name="connsiteY1" fmla="*/ 645250 h 722931"/>
              <a:gd name="connsiteX2" fmla="*/ 918231 w 1041734"/>
              <a:gd name="connsiteY2" fmla="*/ 551358 h 722931"/>
              <a:gd name="connsiteX3" fmla="*/ 1036557 w 1041734"/>
              <a:gd name="connsiteY3" fmla="*/ 252945 h 722931"/>
              <a:gd name="connsiteX4" fmla="*/ 770382 w 1041734"/>
              <a:gd name="connsiteY4" fmla="*/ 12290 h 722931"/>
              <a:gd name="connsiteX5" fmla="*/ 206333 w 1041734"/>
              <a:gd name="connsiteY5" fmla="*/ 58661 h 722931"/>
              <a:gd name="connsiteX6" fmla="*/ 0 w 1041734"/>
              <a:gd name="connsiteY6" fmla="*/ 342860 h 722931"/>
              <a:gd name="connsiteX7" fmla="*/ 314722 w 1041734"/>
              <a:gd name="connsiteY7" fmla="*/ 648160 h 722931"/>
              <a:gd name="connsiteX8" fmla="*/ 382064 w 1041734"/>
              <a:gd name="connsiteY8" fmla="*/ 722931 h 722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1734" h="722931">
                <a:moveTo>
                  <a:pt x="382064" y="722931"/>
                </a:moveTo>
                <a:cubicBezTo>
                  <a:pt x="406019" y="660055"/>
                  <a:pt x="439594" y="666515"/>
                  <a:pt x="528955" y="645250"/>
                </a:cubicBezTo>
                <a:cubicBezTo>
                  <a:pt x="618316" y="623985"/>
                  <a:pt x="833631" y="616742"/>
                  <a:pt x="918231" y="551358"/>
                </a:cubicBezTo>
                <a:cubicBezTo>
                  <a:pt x="1002831" y="485974"/>
                  <a:pt x="1059658" y="370279"/>
                  <a:pt x="1036557" y="252945"/>
                </a:cubicBezTo>
                <a:cubicBezTo>
                  <a:pt x="1013456" y="135611"/>
                  <a:pt x="908753" y="44671"/>
                  <a:pt x="770382" y="12290"/>
                </a:cubicBezTo>
                <a:cubicBezTo>
                  <a:pt x="632011" y="-20091"/>
                  <a:pt x="338916" y="17165"/>
                  <a:pt x="206333" y="58661"/>
                </a:cubicBezTo>
                <a:cubicBezTo>
                  <a:pt x="73750" y="100157"/>
                  <a:pt x="1822" y="199023"/>
                  <a:pt x="0" y="342860"/>
                </a:cubicBezTo>
                <a:cubicBezTo>
                  <a:pt x="27105" y="498943"/>
                  <a:pt x="87932" y="573770"/>
                  <a:pt x="314722" y="648160"/>
                </a:cubicBezTo>
                <a:cubicBezTo>
                  <a:pt x="367872" y="666162"/>
                  <a:pt x="382064" y="722931"/>
                  <a:pt x="382064" y="722931"/>
                </a:cubicBezTo>
                <a:close/>
              </a:path>
            </a:pathLst>
          </a:custGeom>
          <a:noFill/>
          <a:ln w="19050" cap="flat">
            <a:solidFill>
              <a:schemeClr val="tx1"/>
            </a:solidFill>
            <a:prstDash val="solid"/>
            <a:miter/>
          </a:ln>
        </p:spPr>
        <p:txBody>
          <a:bodyPr rtlCol="0" anchor="ctr"/>
          <a:lstStyle/>
          <a:p>
            <a:endParaRPr lang="en-US"/>
          </a:p>
        </p:txBody>
      </p:sp>
    </p:spTree>
    <p:extLst>
      <p:ext uri="{BB962C8B-B14F-4D97-AF65-F5344CB8AC3E}">
        <p14:creationId xmlns:p14="http://schemas.microsoft.com/office/powerpoint/2010/main" val="3192073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6D441F-9FBB-4F90-987A-39793DE0E7A0}"/>
              </a:ext>
            </a:extLst>
          </p:cNvPr>
          <p:cNvSpPr>
            <a:spLocks noGrp="1"/>
          </p:cNvSpPr>
          <p:nvPr>
            <p:ph type="dt" sz="half" idx="10"/>
          </p:nvPr>
        </p:nvSpPr>
        <p:spPr/>
        <p:txBody>
          <a:bodyPr/>
          <a:lstStyle/>
          <a:p>
            <a:fld id="{C1691109-F4F8-4597-962C-A4F4B7960636}" type="datetimeFigureOut">
              <a:rPr lang="en-US" smtClean="0"/>
              <a:t>5/15/22</a:t>
            </a:fld>
            <a:endParaRPr lang="en-US"/>
          </a:p>
        </p:txBody>
      </p:sp>
      <p:sp>
        <p:nvSpPr>
          <p:cNvPr id="3" name="Footer Placeholder 2">
            <a:extLst>
              <a:ext uri="{FF2B5EF4-FFF2-40B4-BE49-F238E27FC236}">
                <a16:creationId xmlns:a16="http://schemas.microsoft.com/office/drawing/2014/main" id="{53C92B1E-8D5D-45CA-9A8B-53E3B7FEC4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89E71-49A9-4CE9-AD1D-780A876BC35A}"/>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5813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4053A-B2EE-4E20-9723-6BB0BBD500FD}"/>
              </a:ext>
            </a:extLst>
          </p:cNvPr>
          <p:cNvSpPr>
            <a:spLocks noGrp="1"/>
          </p:cNvSpPr>
          <p:nvPr>
            <p:ph type="title"/>
          </p:nvPr>
        </p:nvSpPr>
        <p:spPr>
          <a:xfrm>
            <a:off x="839788" y="553272"/>
            <a:ext cx="3932237" cy="1732727"/>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7B065AB-0DF3-4C86-AB5F-EB65021FDB99}"/>
              </a:ext>
            </a:extLst>
          </p:cNvPr>
          <p:cNvSpPr>
            <a:spLocks noGrp="1"/>
          </p:cNvSpPr>
          <p:nvPr>
            <p:ph idx="1"/>
          </p:nvPr>
        </p:nvSpPr>
        <p:spPr>
          <a:xfrm>
            <a:off x="5415642" y="987425"/>
            <a:ext cx="593974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2D99FAE-8825-466D-9F1E-3B7BAED2C05B}"/>
              </a:ext>
            </a:extLst>
          </p:cNvPr>
          <p:cNvSpPr>
            <a:spLocks noGrp="1"/>
          </p:cNvSpPr>
          <p:nvPr>
            <p:ph type="body" sz="half" idx="2"/>
          </p:nvPr>
        </p:nvSpPr>
        <p:spPr>
          <a:xfrm>
            <a:off x="839788" y="2368550"/>
            <a:ext cx="3932237" cy="350043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3A6375-677F-4A58-B98D-18F3DEF8E623}"/>
              </a:ext>
            </a:extLst>
          </p:cNvPr>
          <p:cNvSpPr>
            <a:spLocks noGrp="1"/>
          </p:cNvSpPr>
          <p:nvPr>
            <p:ph type="dt" sz="half" idx="10"/>
          </p:nvPr>
        </p:nvSpPr>
        <p:spPr/>
        <p:txBody>
          <a:bodyPr/>
          <a:lstStyle/>
          <a:p>
            <a:fld id="{C1691109-F4F8-4597-962C-A4F4B7960636}" type="datetimeFigureOut">
              <a:rPr lang="en-US" smtClean="0"/>
              <a:t>5/15/22</a:t>
            </a:fld>
            <a:endParaRPr lang="en-US"/>
          </a:p>
        </p:txBody>
      </p:sp>
      <p:sp>
        <p:nvSpPr>
          <p:cNvPr id="6" name="Footer Placeholder 5">
            <a:extLst>
              <a:ext uri="{FF2B5EF4-FFF2-40B4-BE49-F238E27FC236}">
                <a16:creationId xmlns:a16="http://schemas.microsoft.com/office/drawing/2014/main" id="{E6B40F2C-7AE7-481B-856A-B3E26AE8B9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E7C48C-9BD9-41CB-915E-A905B8869B70}"/>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84318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B6DE4-025D-4D93-A5D0-FB45897207DA}"/>
              </a:ext>
            </a:extLst>
          </p:cNvPr>
          <p:cNvSpPr>
            <a:spLocks noGrp="1"/>
          </p:cNvSpPr>
          <p:nvPr>
            <p:ph type="title"/>
          </p:nvPr>
        </p:nvSpPr>
        <p:spPr>
          <a:xfrm>
            <a:off x="839788" y="615915"/>
            <a:ext cx="3932237" cy="1670085"/>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993EE21-471F-4B7B-B7AF-192243A127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146B769-8E40-42E6-8F62-C4347B0CE929}"/>
              </a:ext>
            </a:extLst>
          </p:cNvPr>
          <p:cNvSpPr>
            <a:spLocks noGrp="1"/>
          </p:cNvSpPr>
          <p:nvPr>
            <p:ph type="body" sz="half" idx="2"/>
          </p:nvPr>
        </p:nvSpPr>
        <p:spPr>
          <a:xfrm>
            <a:off x="839788" y="2365744"/>
            <a:ext cx="3932237" cy="35032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384DC6-1AA3-4779-8EDF-F4A877508EE3}"/>
              </a:ext>
            </a:extLst>
          </p:cNvPr>
          <p:cNvSpPr>
            <a:spLocks noGrp="1"/>
          </p:cNvSpPr>
          <p:nvPr>
            <p:ph type="dt" sz="half" idx="10"/>
          </p:nvPr>
        </p:nvSpPr>
        <p:spPr/>
        <p:txBody>
          <a:bodyPr/>
          <a:lstStyle/>
          <a:p>
            <a:fld id="{C1691109-F4F8-4597-962C-A4F4B7960636}" type="datetimeFigureOut">
              <a:rPr lang="en-US" smtClean="0"/>
              <a:t>5/15/22</a:t>
            </a:fld>
            <a:endParaRPr lang="en-US"/>
          </a:p>
        </p:txBody>
      </p:sp>
      <p:sp>
        <p:nvSpPr>
          <p:cNvPr id="6" name="Footer Placeholder 5">
            <a:extLst>
              <a:ext uri="{FF2B5EF4-FFF2-40B4-BE49-F238E27FC236}">
                <a16:creationId xmlns:a16="http://schemas.microsoft.com/office/drawing/2014/main" id="{CD47F83E-FAF9-43E1-95CC-6F4EDD76B3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3D8C7B-B211-4BAF-9C05-09CF993B0DA2}"/>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733114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FAAE2DA9-9BAF-4D46-BC97-20425C5321FD}"/>
              </a:ext>
            </a:extLst>
          </p:cNvPr>
          <p:cNvSpPr/>
          <p:nvPr/>
        </p:nvSpPr>
        <p:spPr>
          <a:xfrm>
            <a:off x="372926" y="367993"/>
            <a:ext cx="11499601" cy="6203902"/>
          </a:xfrm>
          <a:custGeom>
            <a:avLst/>
            <a:gdLst>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321880 w 11499601"/>
              <a:gd name="connsiteY17" fmla="*/ 5943328 h 6250474"/>
              <a:gd name="connsiteX18" fmla="*/ 2161451 w 11499601"/>
              <a:gd name="connsiteY18" fmla="*/ 5941720 h 6250474"/>
              <a:gd name="connsiteX19" fmla="*/ 1884575 w 11499601"/>
              <a:gd name="connsiteY19" fmla="*/ 5937508 h 6250474"/>
              <a:gd name="connsiteX20" fmla="*/ 1731597 w 11499601"/>
              <a:gd name="connsiteY20" fmla="*/ 5934968 h 6250474"/>
              <a:gd name="connsiteX21" fmla="*/ 1588500 w 11499601"/>
              <a:gd name="connsiteY21" fmla="*/ 5940418 h 6250474"/>
              <a:gd name="connsiteX22" fmla="*/ 671167 w 11499601"/>
              <a:gd name="connsiteY22" fmla="*/ 5948382 h 6250474"/>
              <a:gd name="connsiteX23" fmla="*/ 94741 w 11499601"/>
              <a:gd name="connsiteY23" fmla="*/ 5957415 h 6250474"/>
              <a:gd name="connsiteX24" fmla="*/ 37859 w 11499601"/>
              <a:gd name="connsiteY24" fmla="*/ 5876060 h 6250474"/>
              <a:gd name="connsiteX25" fmla="*/ 28975 w 11499601"/>
              <a:gd name="connsiteY25" fmla="*/ 2606888 h 6250474"/>
              <a:gd name="connsiteX26" fmla="*/ 33539 w 11499601"/>
              <a:gd name="connsiteY26" fmla="*/ 59860 h 6250474"/>
              <a:gd name="connsiteX27" fmla="*/ 39830 w 11499601"/>
              <a:gd name="connsiteY27" fmla="*/ 42028 h 6250474"/>
              <a:gd name="connsiteX28" fmla="*/ 88659 w 11499601"/>
              <a:gd name="connsiteY28" fmla="*/ 37282 h 6250474"/>
              <a:gd name="connsiteX29" fmla="*/ 301554 w 11499601"/>
              <a:gd name="connsiteY29" fmla="*/ 37282 h 6250474"/>
              <a:gd name="connsiteX30" fmla="*/ 416464 w 11499601"/>
              <a:gd name="connsiteY30" fmla="*/ 30725 h 6250474"/>
              <a:gd name="connsiteX31" fmla="*/ 907723 w 11499601"/>
              <a:gd name="connsiteY31" fmla="*/ 24269 h 6250474"/>
              <a:gd name="connsiteX32" fmla="*/ 3989089 w 11499601"/>
              <a:gd name="connsiteY32" fmla="*/ 29653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161451 w 11499601"/>
              <a:gd name="connsiteY17" fmla="*/ 5941720 h 6250474"/>
              <a:gd name="connsiteX18" fmla="*/ 1884575 w 11499601"/>
              <a:gd name="connsiteY18" fmla="*/ 5937508 h 6250474"/>
              <a:gd name="connsiteX19" fmla="*/ 1731597 w 11499601"/>
              <a:gd name="connsiteY19" fmla="*/ 5934968 h 6250474"/>
              <a:gd name="connsiteX20" fmla="*/ 1588500 w 11499601"/>
              <a:gd name="connsiteY20" fmla="*/ 5940418 h 6250474"/>
              <a:gd name="connsiteX21" fmla="*/ 671167 w 11499601"/>
              <a:gd name="connsiteY21" fmla="*/ 5948382 h 6250474"/>
              <a:gd name="connsiteX22" fmla="*/ 94741 w 11499601"/>
              <a:gd name="connsiteY22" fmla="*/ 5957415 h 6250474"/>
              <a:gd name="connsiteX23" fmla="*/ 37859 w 11499601"/>
              <a:gd name="connsiteY23" fmla="*/ 5876060 h 6250474"/>
              <a:gd name="connsiteX24" fmla="*/ 28975 w 11499601"/>
              <a:gd name="connsiteY24" fmla="*/ 2606888 h 6250474"/>
              <a:gd name="connsiteX25" fmla="*/ 33539 w 11499601"/>
              <a:gd name="connsiteY25" fmla="*/ 59860 h 6250474"/>
              <a:gd name="connsiteX26" fmla="*/ 39830 w 11499601"/>
              <a:gd name="connsiteY26" fmla="*/ 42028 h 6250474"/>
              <a:gd name="connsiteX27" fmla="*/ 88659 w 11499601"/>
              <a:gd name="connsiteY27" fmla="*/ 37282 h 6250474"/>
              <a:gd name="connsiteX28" fmla="*/ 301554 w 11499601"/>
              <a:gd name="connsiteY28" fmla="*/ 37282 h 6250474"/>
              <a:gd name="connsiteX29" fmla="*/ 416464 w 11499601"/>
              <a:gd name="connsiteY29" fmla="*/ 30725 h 6250474"/>
              <a:gd name="connsiteX30" fmla="*/ 907723 w 11499601"/>
              <a:gd name="connsiteY30" fmla="*/ 24269 h 6250474"/>
              <a:gd name="connsiteX31" fmla="*/ 3989089 w 11499601"/>
              <a:gd name="connsiteY31" fmla="*/ 29653 h 6250474"/>
              <a:gd name="connsiteX32" fmla="*/ 9680053 w 11499601"/>
              <a:gd name="connsiteY32"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1884575 w 11499601"/>
              <a:gd name="connsiteY17" fmla="*/ 5937508 h 6250474"/>
              <a:gd name="connsiteX18" fmla="*/ 1731597 w 11499601"/>
              <a:gd name="connsiteY18" fmla="*/ 5934968 h 6250474"/>
              <a:gd name="connsiteX19" fmla="*/ 1588500 w 11499601"/>
              <a:gd name="connsiteY19" fmla="*/ 5940418 h 6250474"/>
              <a:gd name="connsiteX20" fmla="*/ 671167 w 11499601"/>
              <a:gd name="connsiteY20" fmla="*/ 5948382 h 6250474"/>
              <a:gd name="connsiteX21" fmla="*/ 94741 w 11499601"/>
              <a:gd name="connsiteY21" fmla="*/ 5957415 h 6250474"/>
              <a:gd name="connsiteX22" fmla="*/ 37859 w 11499601"/>
              <a:gd name="connsiteY22" fmla="*/ 5876060 h 6250474"/>
              <a:gd name="connsiteX23" fmla="*/ 28975 w 11499601"/>
              <a:gd name="connsiteY23" fmla="*/ 2606888 h 6250474"/>
              <a:gd name="connsiteX24" fmla="*/ 33539 w 11499601"/>
              <a:gd name="connsiteY24" fmla="*/ 59860 h 6250474"/>
              <a:gd name="connsiteX25" fmla="*/ 39830 w 11499601"/>
              <a:gd name="connsiteY25" fmla="*/ 42028 h 6250474"/>
              <a:gd name="connsiteX26" fmla="*/ 88659 w 11499601"/>
              <a:gd name="connsiteY26" fmla="*/ 37282 h 6250474"/>
              <a:gd name="connsiteX27" fmla="*/ 301554 w 11499601"/>
              <a:gd name="connsiteY27" fmla="*/ 37282 h 6250474"/>
              <a:gd name="connsiteX28" fmla="*/ 416464 w 11499601"/>
              <a:gd name="connsiteY28" fmla="*/ 30725 h 6250474"/>
              <a:gd name="connsiteX29" fmla="*/ 907723 w 11499601"/>
              <a:gd name="connsiteY29" fmla="*/ 24269 h 6250474"/>
              <a:gd name="connsiteX30" fmla="*/ 3989089 w 11499601"/>
              <a:gd name="connsiteY30" fmla="*/ 29653 h 6250474"/>
              <a:gd name="connsiteX31" fmla="*/ 9680053 w 11499601"/>
              <a:gd name="connsiteY31"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11590 w 11499601"/>
              <a:gd name="connsiteY9" fmla="*/ 5989374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01402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731597 w 11499601"/>
              <a:gd name="connsiteY16" fmla="*/ 5934968 h 6250474"/>
              <a:gd name="connsiteX17" fmla="*/ 1588500 w 11499601"/>
              <a:gd name="connsiteY17" fmla="*/ 5940418 h 6250474"/>
              <a:gd name="connsiteX18" fmla="*/ 671167 w 11499601"/>
              <a:gd name="connsiteY18" fmla="*/ 5948382 h 6250474"/>
              <a:gd name="connsiteX19" fmla="*/ 94741 w 11499601"/>
              <a:gd name="connsiteY19" fmla="*/ 5957415 h 6250474"/>
              <a:gd name="connsiteX20" fmla="*/ 37859 w 11499601"/>
              <a:gd name="connsiteY20" fmla="*/ 5876060 h 6250474"/>
              <a:gd name="connsiteX21" fmla="*/ 28975 w 11499601"/>
              <a:gd name="connsiteY21" fmla="*/ 2606888 h 6250474"/>
              <a:gd name="connsiteX22" fmla="*/ 33539 w 11499601"/>
              <a:gd name="connsiteY22" fmla="*/ 59860 h 6250474"/>
              <a:gd name="connsiteX23" fmla="*/ 39830 w 11499601"/>
              <a:gd name="connsiteY23" fmla="*/ 42028 h 6250474"/>
              <a:gd name="connsiteX24" fmla="*/ 88659 w 11499601"/>
              <a:gd name="connsiteY24" fmla="*/ 37282 h 6250474"/>
              <a:gd name="connsiteX25" fmla="*/ 301554 w 11499601"/>
              <a:gd name="connsiteY25" fmla="*/ 37282 h 6250474"/>
              <a:gd name="connsiteX26" fmla="*/ 416464 w 11499601"/>
              <a:gd name="connsiteY26" fmla="*/ 30725 h 6250474"/>
              <a:gd name="connsiteX27" fmla="*/ 907723 w 11499601"/>
              <a:gd name="connsiteY27" fmla="*/ 24269 h 6250474"/>
              <a:gd name="connsiteX28" fmla="*/ 3989089 w 11499601"/>
              <a:gd name="connsiteY28" fmla="*/ 29653 h 6250474"/>
              <a:gd name="connsiteX29" fmla="*/ 9680053 w 11499601"/>
              <a:gd name="connsiteY29"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88500 w 11499601"/>
              <a:gd name="connsiteY16" fmla="*/ 5940418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16786 w 11499601"/>
              <a:gd name="connsiteY15" fmla="*/ 5901423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71167 w 11499601"/>
              <a:gd name="connsiteY16" fmla="*/ 5948382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499601" h="6250474">
                <a:moveTo>
                  <a:pt x="9680053" y="0"/>
                </a:moveTo>
                <a:lnTo>
                  <a:pt x="11263634" y="10894"/>
                </a:lnTo>
                <a:cubicBezTo>
                  <a:pt x="11382518" y="17609"/>
                  <a:pt x="11468807" y="-29564"/>
                  <a:pt x="11499601" y="84193"/>
                </a:cubicBezTo>
                <a:lnTo>
                  <a:pt x="11496115" y="333210"/>
                </a:lnTo>
                <a:cubicBezTo>
                  <a:pt x="11496285" y="489431"/>
                  <a:pt x="11496456" y="645651"/>
                  <a:pt x="11496626" y="801872"/>
                </a:cubicBezTo>
                <a:cubicBezTo>
                  <a:pt x="11485119" y="918570"/>
                  <a:pt x="11483798" y="1773917"/>
                  <a:pt x="11482477" y="1834579"/>
                </a:cubicBezTo>
                <a:cubicBezTo>
                  <a:pt x="11462397" y="2645173"/>
                  <a:pt x="11489491" y="2970847"/>
                  <a:pt x="11478714" y="3520214"/>
                </a:cubicBezTo>
                <a:cubicBezTo>
                  <a:pt x="11462615" y="5654060"/>
                  <a:pt x="11560172" y="6010354"/>
                  <a:pt x="11419375" y="5982433"/>
                </a:cubicBezTo>
                <a:cubicBezTo>
                  <a:pt x="9251879" y="6044921"/>
                  <a:pt x="7569480" y="6004728"/>
                  <a:pt x="5959453" y="5973386"/>
                </a:cubicBezTo>
                <a:lnTo>
                  <a:pt x="4858766" y="5999562"/>
                </a:lnTo>
                <a:lnTo>
                  <a:pt x="3239306" y="5972741"/>
                </a:lnTo>
                <a:lnTo>
                  <a:pt x="3217554" y="6005912"/>
                </a:lnTo>
                <a:cubicBezTo>
                  <a:pt x="3195952" y="6047442"/>
                  <a:pt x="3201415" y="6144511"/>
                  <a:pt x="3219866" y="6250474"/>
                </a:cubicBezTo>
                <a:cubicBezTo>
                  <a:pt x="3113618" y="6201492"/>
                  <a:pt x="2980145" y="6145854"/>
                  <a:pt x="2870715" y="6056161"/>
                </a:cubicBezTo>
                <a:lnTo>
                  <a:pt x="2785655" y="5972741"/>
                </a:lnTo>
                <a:lnTo>
                  <a:pt x="2301504" y="5967647"/>
                </a:lnTo>
                <a:lnTo>
                  <a:pt x="666073" y="5958571"/>
                </a:lnTo>
                <a:cubicBezTo>
                  <a:pt x="416338" y="5959078"/>
                  <a:pt x="199443" y="5971167"/>
                  <a:pt x="94741" y="5957415"/>
                </a:cubicBezTo>
                <a:cubicBezTo>
                  <a:pt x="-9961" y="5943663"/>
                  <a:pt x="43390" y="5957506"/>
                  <a:pt x="37859" y="5876060"/>
                </a:cubicBezTo>
                <a:cubicBezTo>
                  <a:pt x="13485" y="5737802"/>
                  <a:pt x="42281" y="4414258"/>
                  <a:pt x="28975" y="2606888"/>
                </a:cubicBezTo>
                <a:cubicBezTo>
                  <a:pt x="-19249" y="1512253"/>
                  <a:pt x="110" y="488851"/>
                  <a:pt x="33539" y="59860"/>
                </a:cubicBezTo>
                <a:cubicBezTo>
                  <a:pt x="34137" y="52184"/>
                  <a:pt x="36271" y="46366"/>
                  <a:pt x="39830" y="42028"/>
                </a:cubicBezTo>
                <a:lnTo>
                  <a:pt x="88659" y="37282"/>
                </a:lnTo>
                <a:lnTo>
                  <a:pt x="301554" y="37282"/>
                </a:lnTo>
                <a:lnTo>
                  <a:pt x="416464" y="30725"/>
                </a:lnTo>
                <a:lnTo>
                  <a:pt x="907723" y="24269"/>
                </a:lnTo>
                <a:lnTo>
                  <a:pt x="3989089" y="29653"/>
                </a:lnTo>
                <a:lnTo>
                  <a:pt x="9680053"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0C489E99-8A12-4C4F-92F9-95B01D8147E3}"/>
              </a:ext>
            </a:extLst>
          </p:cNvPr>
          <p:cNvSpPr>
            <a:spLocks noGrp="1"/>
          </p:cNvSpPr>
          <p:nvPr>
            <p:ph type="title"/>
          </p:nvPr>
        </p:nvSpPr>
        <p:spPr>
          <a:xfrm>
            <a:off x="1020724" y="558209"/>
            <a:ext cx="10333075" cy="141413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011B211-A6C3-4384-AA0B-7A8561A53C1B}"/>
              </a:ext>
            </a:extLst>
          </p:cNvPr>
          <p:cNvSpPr>
            <a:spLocks noGrp="1"/>
          </p:cNvSpPr>
          <p:nvPr>
            <p:ph type="body" idx="1"/>
          </p:nvPr>
        </p:nvSpPr>
        <p:spPr>
          <a:xfrm>
            <a:off x="1020726" y="2089298"/>
            <a:ext cx="10333074" cy="38277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6007E98-5ED3-41C2-BC39-EA8FB826AB1E}"/>
              </a:ext>
            </a:extLst>
          </p:cNvPr>
          <p:cNvSpPr>
            <a:spLocks noGrp="1"/>
          </p:cNvSpPr>
          <p:nvPr>
            <p:ph type="dt" sz="half" idx="2"/>
          </p:nvPr>
        </p:nvSpPr>
        <p:spPr>
          <a:xfrm>
            <a:off x="467834" y="6356350"/>
            <a:ext cx="2604976" cy="365125"/>
          </a:xfrm>
          <a:prstGeom prst="rect">
            <a:avLst/>
          </a:prstGeom>
        </p:spPr>
        <p:txBody>
          <a:bodyPr vert="horz" lIns="91440" tIns="45720" rIns="91440" bIns="45720" rtlCol="0" anchor="ctr"/>
          <a:lstStyle>
            <a:lvl1pPr algn="l">
              <a:defRPr sz="1200" b="1">
                <a:solidFill>
                  <a:schemeClr val="tx1"/>
                </a:solidFill>
              </a:defRPr>
            </a:lvl1pPr>
          </a:lstStyle>
          <a:p>
            <a:fld id="{C1691109-F4F8-4597-962C-A4F4B7960636}" type="datetimeFigureOut">
              <a:rPr lang="en-US" smtClean="0"/>
              <a:t>5/15/22</a:t>
            </a:fld>
            <a:endParaRPr lang="en-US"/>
          </a:p>
        </p:txBody>
      </p:sp>
      <p:sp>
        <p:nvSpPr>
          <p:cNvPr id="5" name="Footer Placeholder 4">
            <a:extLst>
              <a:ext uri="{FF2B5EF4-FFF2-40B4-BE49-F238E27FC236}">
                <a16:creationId xmlns:a16="http://schemas.microsoft.com/office/drawing/2014/main" id="{B7493049-EC55-4ABD-8F77-F5A84AE384F5}"/>
              </a:ext>
            </a:extLst>
          </p:cNvPr>
          <p:cNvSpPr>
            <a:spLocks noGrp="1"/>
          </p:cNvSpPr>
          <p:nvPr>
            <p:ph type="ftr" sz="quarter" idx="3"/>
          </p:nvPr>
        </p:nvSpPr>
        <p:spPr>
          <a:xfrm>
            <a:off x="7756153" y="6356350"/>
            <a:ext cx="3444109" cy="365125"/>
          </a:xfrm>
          <a:prstGeom prst="rect">
            <a:avLst/>
          </a:prstGeom>
        </p:spPr>
        <p:txBody>
          <a:bodyPr vert="horz" lIns="91440" tIns="45720" rIns="91440" bIns="45720" rtlCol="0" anchor="ctr"/>
          <a:lstStyle>
            <a:lvl1pPr algn="r">
              <a:defRPr sz="1200" b="1" cap="all" spc="1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6821B6DF-CCDC-4ED0-A4B2-1512B668F4E3}"/>
              </a:ext>
            </a:extLst>
          </p:cNvPr>
          <p:cNvSpPr>
            <a:spLocks noGrp="1"/>
          </p:cNvSpPr>
          <p:nvPr>
            <p:ph type="sldNum" sz="quarter" idx="4"/>
          </p:nvPr>
        </p:nvSpPr>
        <p:spPr>
          <a:xfrm>
            <a:off x="11200263" y="6356350"/>
            <a:ext cx="523902" cy="365125"/>
          </a:xfrm>
          <a:prstGeom prst="rect">
            <a:avLst/>
          </a:prstGeom>
        </p:spPr>
        <p:txBody>
          <a:bodyPr vert="horz" lIns="91440" tIns="45720" rIns="91440" bIns="45720" rtlCol="0" anchor="ctr"/>
          <a:lstStyle>
            <a:lvl1pPr algn="r">
              <a:defRPr sz="1200" b="1">
                <a:solidFill>
                  <a:schemeClr val="tx1"/>
                </a:solidFill>
              </a:defRPr>
            </a:lvl1pPr>
          </a:lstStyle>
          <a:p>
            <a:fld id="{7C7FAD9F-AEE9-406E-B720-57D2B9DB2816}" type="slidenum">
              <a:rPr lang="en-US" smtClean="0"/>
              <a:t>‹#›</a:t>
            </a:fld>
            <a:endParaRPr lang="en-US"/>
          </a:p>
        </p:txBody>
      </p:sp>
      <p:sp>
        <p:nvSpPr>
          <p:cNvPr id="14" name="Freeform: Shape 13">
            <a:extLst>
              <a:ext uri="{FF2B5EF4-FFF2-40B4-BE49-F238E27FC236}">
                <a16:creationId xmlns:a16="http://schemas.microsoft.com/office/drawing/2014/main" id="{42D2C6CA-56BB-4A08-A1E2-342F83955EDB}"/>
              </a:ext>
            </a:extLst>
          </p:cNvPr>
          <p:cNvSpPr/>
          <p:nvPr/>
        </p:nvSpPr>
        <p:spPr>
          <a:xfrm>
            <a:off x="403284" y="389461"/>
            <a:ext cx="11499601" cy="6203902"/>
          </a:xfrm>
          <a:custGeom>
            <a:avLst/>
            <a:gdLst>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321880 w 11499601"/>
              <a:gd name="connsiteY17" fmla="*/ 5943328 h 6250474"/>
              <a:gd name="connsiteX18" fmla="*/ 2161451 w 11499601"/>
              <a:gd name="connsiteY18" fmla="*/ 5941720 h 6250474"/>
              <a:gd name="connsiteX19" fmla="*/ 1884575 w 11499601"/>
              <a:gd name="connsiteY19" fmla="*/ 5937508 h 6250474"/>
              <a:gd name="connsiteX20" fmla="*/ 1731597 w 11499601"/>
              <a:gd name="connsiteY20" fmla="*/ 5934968 h 6250474"/>
              <a:gd name="connsiteX21" fmla="*/ 1588500 w 11499601"/>
              <a:gd name="connsiteY21" fmla="*/ 5940418 h 6250474"/>
              <a:gd name="connsiteX22" fmla="*/ 671167 w 11499601"/>
              <a:gd name="connsiteY22" fmla="*/ 5948382 h 6250474"/>
              <a:gd name="connsiteX23" fmla="*/ 94741 w 11499601"/>
              <a:gd name="connsiteY23" fmla="*/ 5957415 h 6250474"/>
              <a:gd name="connsiteX24" fmla="*/ 37859 w 11499601"/>
              <a:gd name="connsiteY24" fmla="*/ 5876060 h 6250474"/>
              <a:gd name="connsiteX25" fmla="*/ 28975 w 11499601"/>
              <a:gd name="connsiteY25" fmla="*/ 2606888 h 6250474"/>
              <a:gd name="connsiteX26" fmla="*/ 33539 w 11499601"/>
              <a:gd name="connsiteY26" fmla="*/ 59860 h 6250474"/>
              <a:gd name="connsiteX27" fmla="*/ 39830 w 11499601"/>
              <a:gd name="connsiteY27" fmla="*/ 42028 h 6250474"/>
              <a:gd name="connsiteX28" fmla="*/ 88659 w 11499601"/>
              <a:gd name="connsiteY28" fmla="*/ 37282 h 6250474"/>
              <a:gd name="connsiteX29" fmla="*/ 301554 w 11499601"/>
              <a:gd name="connsiteY29" fmla="*/ 37282 h 6250474"/>
              <a:gd name="connsiteX30" fmla="*/ 416464 w 11499601"/>
              <a:gd name="connsiteY30" fmla="*/ 30725 h 6250474"/>
              <a:gd name="connsiteX31" fmla="*/ 907723 w 11499601"/>
              <a:gd name="connsiteY31" fmla="*/ 24269 h 6250474"/>
              <a:gd name="connsiteX32" fmla="*/ 3989089 w 11499601"/>
              <a:gd name="connsiteY32" fmla="*/ 29653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161451 w 11499601"/>
              <a:gd name="connsiteY17" fmla="*/ 5941720 h 6250474"/>
              <a:gd name="connsiteX18" fmla="*/ 1884575 w 11499601"/>
              <a:gd name="connsiteY18" fmla="*/ 5937508 h 6250474"/>
              <a:gd name="connsiteX19" fmla="*/ 1731597 w 11499601"/>
              <a:gd name="connsiteY19" fmla="*/ 5934968 h 6250474"/>
              <a:gd name="connsiteX20" fmla="*/ 1588500 w 11499601"/>
              <a:gd name="connsiteY20" fmla="*/ 5940418 h 6250474"/>
              <a:gd name="connsiteX21" fmla="*/ 671167 w 11499601"/>
              <a:gd name="connsiteY21" fmla="*/ 5948382 h 6250474"/>
              <a:gd name="connsiteX22" fmla="*/ 94741 w 11499601"/>
              <a:gd name="connsiteY22" fmla="*/ 5957415 h 6250474"/>
              <a:gd name="connsiteX23" fmla="*/ 37859 w 11499601"/>
              <a:gd name="connsiteY23" fmla="*/ 5876060 h 6250474"/>
              <a:gd name="connsiteX24" fmla="*/ 28975 w 11499601"/>
              <a:gd name="connsiteY24" fmla="*/ 2606888 h 6250474"/>
              <a:gd name="connsiteX25" fmla="*/ 33539 w 11499601"/>
              <a:gd name="connsiteY25" fmla="*/ 59860 h 6250474"/>
              <a:gd name="connsiteX26" fmla="*/ 39830 w 11499601"/>
              <a:gd name="connsiteY26" fmla="*/ 42028 h 6250474"/>
              <a:gd name="connsiteX27" fmla="*/ 88659 w 11499601"/>
              <a:gd name="connsiteY27" fmla="*/ 37282 h 6250474"/>
              <a:gd name="connsiteX28" fmla="*/ 301554 w 11499601"/>
              <a:gd name="connsiteY28" fmla="*/ 37282 h 6250474"/>
              <a:gd name="connsiteX29" fmla="*/ 416464 w 11499601"/>
              <a:gd name="connsiteY29" fmla="*/ 30725 h 6250474"/>
              <a:gd name="connsiteX30" fmla="*/ 907723 w 11499601"/>
              <a:gd name="connsiteY30" fmla="*/ 24269 h 6250474"/>
              <a:gd name="connsiteX31" fmla="*/ 3989089 w 11499601"/>
              <a:gd name="connsiteY31" fmla="*/ 29653 h 6250474"/>
              <a:gd name="connsiteX32" fmla="*/ 9680053 w 11499601"/>
              <a:gd name="connsiteY32"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1884575 w 11499601"/>
              <a:gd name="connsiteY17" fmla="*/ 5937508 h 6250474"/>
              <a:gd name="connsiteX18" fmla="*/ 1731597 w 11499601"/>
              <a:gd name="connsiteY18" fmla="*/ 5934968 h 6250474"/>
              <a:gd name="connsiteX19" fmla="*/ 1588500 w 11499601"/>
              <a:gd name="connsiteY19" fmla="*/ 5940418 h 6250474"/>
              <a:gd name="connsiteX20" fmla="*/ 671167 w 11499601"/>
              <a:gd name="connsiteY20" fmla="*/ 5948382 h 6250474"/>
              <a:gd name="connsiteX21" fmla="*/ 94741 w 11499601"/>
              <a:gd name="connsiteY21" fmla="*/ 5957415 h 6250474"/>
              <a:gd name="connsiteX22" fmla="*/ 37859 w 11499601"/>
              <a:gd name="connsiteY22" fmla="*/ 5876060 h 6250474"/>
              <a:gd name="connsiteX23" fmla="*/ 28975 w 11499601"/>
              <a:gd name="connsiteY23" fmla="*/ 2606888 h 6250474"/>
              <a:gd name="connsiteX24" fmla="*/ 33539 w 11499601"/>
              <a:gd name="connsiteY24" fmla="*/ 59860 h 6250474"/>
              <a:gd name="connsiteX25" fmla="*/ 39830 w 11499601"/>
              <a:gd name="connsiteY25" fmla="*/ 42028 h 6250474"/>
              <a:gd name="connsiteX26" fmla="*/ 88659 w 11499601"/>
              <a:gd name="connsiteY26" fmla="*/ 37282 h 6250474"/>
              <a:gd name="connsiteX27" fmla="*/ 301554 w 11499601"/>
              <a:gd name="connsiteY27" fmla="*/ 37282 h 6250474"/>
              <a:gd name="connsiteX28" fmla="*/ 416464 w 11499601"/>
              <a:gd name="connsiteY28" fmla="*/ 30725 h 6250474"/>
              <a:gd name="connsiteX29" fmla="*/ 907723 w 11499601"/>
              <a:gd name="connsiteY29" fmla="*/ 24269 h 6250474"/>
              <a:gd name="connsiteX30" fmla="*/ 3989089 w 11499601"/>
              <a:gd name="connsiteY30" fmla="*/ 29653 h 6250474"/>
              <a:gd name="connsiteX31" fmla="*/ 9680053 w 11499601"/>
              <a:gd name="connsiteY31"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11590 w 11499601"/>
              <a:gd name="connsiteY9" fmla="*/ 5989374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01402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731597 w 11499601"/>
              <a:gd name="connsiteY16" fmla="*/ 5934968 h 6250474"/>
              <a:gd name="connsiteX17" fmla="*/ 1588500 w 11499601"/>
              <a:gd name="connsiteY17" fmla="*/ 5940418 h 6250474"/>
              <a:gd name="connsiteX18" fmla="*/ 671167 w 11499601"/>
              <a:gd name="connsiteY18" fmla="*/ 5948382 h 6250474"/>
              <a:gd name="connsiteX19" fmla="*/ 94741 w 11499601"/>
              <a:gd name="connsiteY19" fmla="*/ 5957415 h 6250474"/>
              <a:gd name="connsiteX20" fmla="*/ 37859 w 11499601"/>
              <a:gd name="connsiteY20" fmla="*/ 5876060 h 6250474"/>
              <a:gd name="connsiteX21" fmla="*/ 28975 w 11499601"/>
              <a:gd name="connsiteY21" fmla="*/ 2606888 h 6250474"/>
              <a:gd name="connsiteX22" fmla="*/ 33539 w 11499601"/>
              <a:gd name="connsiteY22" fmla="*/ 59860 h 6250474"/>
              <a:gd name="connsiteX23" fmla="*/ 39830 w 11499601"/>
              <a:gd name="connsiteY23" fmla="*/ 42028 h 6250474"/>
              <a:gd name="connsiteX24" fmla="*/ 88659 w 11499601"/>
              <a:gd name="connsiteY24" fmla="*/ 37282 h 6250474"/>
              <a:gd name="connsiteX25" fmla="*/ 301554 w 11499601"/>
              <a:gd name="connsiteY25" fmla="*/ 37282 h 6250474"/>
              <a:gd name="connsiteX26" fmla="*/ 416464 w 11499601"/>
              <a:gd name="connsiteY26" fmla="*/ 30725 h 6250474"/>
              <a:gd name="connsiteX27" fmla="*/ 907723 w 11499601"/>
              <a:gd name="connsiteY27" fmla="*/ 24269 h 6250474"/>
              <a:gd name="connsiteX28" fmla="*/ 3989089 w 11499601"/>
              <a:gd name="connsiteY28" fmla="*/ 29653 h 6250474"/>
              <a:gd name="connsiteX29" fmla="*/ 9680053 w 11499601"/>
              <a:gd name="connsiteY29"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88500 w 11499601"/>
              <a:gd name="connsiteY16" fmla="*/ 5940418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16786 w 11499601"/>
              <a:gd name="connsiteY15" fmla="*/ 5901423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71167 w 11499601"/>
              <a:gd name="connsiteY16" fmla="*/ 5948382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5500 h 6255974"/>
              <a:gd name="connsiteX1" fmla="*/ 11263634 w 11499601"/>
              <a:gd name="connsiteY1" fmla="*/ 16394 h 6255974"/>
              <a:gd name="connsiteX2" fmla="*/ 11499601 w 11499601"/>
              <a:gd name="connsiteY2" fmla="*/ 64794 h 6255974"/>
              <a:gd name="connsiteX3" fmla="*/ 11496115 w 11499601"/>
              <a:gd name="connsiteY3" fmla="*/ 338710 h 6255974"/>
              <a:gd name="connsiteX4" fmla="*/ 11496626 w 11499601"/>
              <a:gd name="connsiteY4" fmla="*/ 807372 h 6255974"/>
              <a:gd name="connsiteX5" fmla="*/ 11482477 w 11499601"/>
              <a:gd name="connsiteY5" fmla="*/ 1840079 h 6255974"/>
              <a:gd name="connsiteX6" fmla="*/ 11478714 w 11499601"/>
              <a:gd name="connsiteY6" fmla="*/ 3525714 h 6255974"/>
              <a:gd name="connsiteX7" fmla="*/ 11419375 w 11499601"/>
              <a:gd name="connsiteY7" fmla="*/ 5987933 h 6255974"/>
              <a:gd name="connsiteX8" fmla="*/ 5959453 w 11499601"/>
              <a:gd name="connsiteY8" fmla="*/ 5978886 h 6255974"/>
              <a:gd name="connsiteX9" fmla="*/ 4858766 w 11499601"/>
              <a:gd name="connsiteY9" fmla="*/ 6005062 h 6255974"/>
              <a:gd name="connsiteX10" fmla="*/ 3239306 w 11499601"/>
              <a:gd name="connsiteY10" fmla="*/ 5978241 h 6255974"/>
              <a:gd name="connsiteX11" fmla="*/ 3217554 w 11499601"/>
              <a:gd name="connsiteY11" fmla="*/ 6011412 h 6255974"/>
              <a:gd name="connsiteX12" fmla="*/ 3219866 w 11499601"/>
              <a:gd name="connsiteY12" fmla="*/ 6255974 h 6255974"/>
              <a:gd name="connsiteX13" fmla="*/ 2870715 w 11499601"/>
              <a:gd name="connsiteY13" fmla="*/ 6061661 h 6255974"/>
              <a:gd name="connsiteX14" fmla="*/ 2785655 w 11499601"/>
              <a:gd name="connsiteY14" fmla="*/ 5978241 h 6255974"/>
              <a:gd name="connsiteX15" fmla="*/ 2301504 w 11499601"/>
              <a:gd name="connsiteY15" fmla="*/ 5973147 h 6255974"/>
              <a:gd name="connsiteX16" fmla="*/ 666073 w 11499601"/>
              <a:gd name="connsiteY16" fmla="*/ 5964071 h 6255974"/>
              <a:gd name="connsiteX17" fmla="*/ 94741 w 11499601"/>
              <a:gd name="connsiteY17" fmla="*/ 5962915 h 6255974"/>
              <a:gd name="connsiteX18" fmla="*/ 37859 w 11499601"/>
              <a:gd name="connsiteY18" fmla="*/ 5881560 h 6255974"/>
              <a:gd name="connsiteX19" fmla="*/ 28975 w 11499601"/>
              <a:gd name="connsiteY19" fmla="*/ 2612388 h 6255974"/>
              <a:gd name="connsiteX20" fmla="*/ 33539 w 11499601"/>
              <a:gd name="connsiteY20" fmla="*/ 65360 h 6255974"/>
              <a:gd name="connsiteX21" fmla="*/ 39830 w 11499601"/>
              <a:gd name="connsiteY21" fmla="*/ 47528 h 6255974"/>
              <a:gd name="connsiteX22" fmla="*/ 88659 w 11499601"/>
              <a:gd name="connsiteY22" fmla="*/ 42782 h 6255974"/>
              <a:gd name="connsiteX23" fmla="*/ 301554 w 11499601"/>
              <a:gd name="connsiteY23" fmla="*/ 42782 h 6255974"/>
              <a:gd name="connsiteX24" fmla="*/ 416464 w 11499601"/>
              <a:gd name="connsiteY24" fmla="*/ 36225 h 6255974"/>
              <a:gd name="connsiteX25" fmla="*/ 907723 w 11499601"/>
              <a:gd name="connsiteY25" fmla="*/ 29769 h 6255974"/>
              <a:gd name="connsiteX26" fmla="*/ 3989089 w 11499601"/>
              <a:gd name="connsiteY26" fmla="*/ 35153 h 6255974"/>
              <a:gd name="connsiteX27" fmla="*/ 9680053 w 11499601"/>
              <a:gd name="connsiteY27" fmla="*/ 5500 h 6255974"/>
              <a:gd name="connsiteX0" fmla="*/ 9680053 w 11499601"/>
              <a:gd name="connsiteY0" fmla="*/ 0 h 6250474"/>
              <a:gd name="connsiteX1" fmla="*/ 11263634 w 11499601"/>
              <a:gd name="connsiteY1" fmla="*/ 10894 h 6250474"/>
              <a:gd name="connsiteX2" fmla="*/ 11499601 w 11499601"/>
              <a:gd name="connsiteY2" fmla="*/ 5929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1172 w 11499601"/>
              <a:gd name="connsiteY3" fmla="*/ 31329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499601" h="6250474">
                <a:moveTo>
                  <a:pt x="9680053" y="0"/>
                </a:moveTo>
                <a:lnTo>
                  <a:pt x="11263634" y="10894"/>
                </a:lnTo>
                <a:cubicBezTo>
                  <a:pt x="11382518" y="17609"/>
                  <a:pt x="11483635" y="5293"/>
                  <a:pt x="11499601" y="39374"/>
                </a:cubicBezTo>
                <a:lnTo>
                  <a:pt x="11491172" y="313290"/>
                </a:lnTo>
                <a:cubicBezTo>
                  <a:pt x="11491342" y="469511"/>
                  <a:pt x="11496456" y="645651"/>
                  <a:pt x="11496626" y="801872"/>
                </a:cubicBezTo>
                <a:cubicBezTo>
                  <a:pt x="11485119" y="918570"/>
                  <a:pt x="11483798" y="1773917"/>
                  <a:pt x="11482477" y="1834579"/>
                </a:cubicBezTo>
                <a:cubicBezTo>
                  <a:pt x="11462397" y="2645173"/>
                  <a:pt x="11489491" y="2970847"/>
                  <a:pt x="11478714" y="3520214"/>
                </a:cubicBezTo>
                <a:cubicBezTo>
                  <a:pt x="11462615" y="5654060"/>
                  <a:pt x="11560172" y="6010354"/>
                  <a:pt x="11419375" y="5982433"/>
                </a:cubicBezTo>
                <a:cubicBezTo>
                  <a:pt x="9251879" y="6044921"/>
                  <a:pt x="7569480" y="6004728"/>
                  <a:pt x="5959453" y="5973386"/>
                </a:cubicBezTo>
                <a:lnTo>
                  <a:pt x="4858766" y="5999562"/>
                </a:lnTo>
                <a:lnTo>
                  <a:pt x="3239306" y="5972741"/>
                </a:lnTo>
                <a:lnTo>
                  <a:pt x="3217554" y="6005912"/>
                </a:lnTo>
                <a:cubicBezTo>
                  <a:pt x="3195952" y="6047442"/>
                  <a:pt x="3201415" y="6144511"/>
                  <a:pt x="3219866" y="6250474"/>
                </a:cubicBezTo>
                <a:cubicBezTo>
                  <a:pt x="3113618" y="6201492"/>
                  <a:pt x="2980145" y="6145854"/>
                  <a:pt x="2870715" y="6056161"/>
                </a:cubicBezTo>
                <a:lnTo>
                  <a:pt x="2785655" y="5972741"/>
                </a:lnTo>
                <a:lnTo>
                  <a:pt x="2301504" y="5967647"/>
                </a:lnTo>
                <a:lnTo>
                  <a:pt x="666073" y="5958571"/>
                </a:lnTo>
                <a:cubicBezTo>
                  <a:pt x="416338" y="5959078"/>
                  <a:pt x="199443" y="5971167"/>
                  <a:pt x="94741" y="5957415"/>
                </a:cubicBezTo>
                <a:cubicBezTo>
                  <a:pt x="-9961" y="5943663"/>
                  <a:pt x="43390" y="5957506"/>
                  <a:pt x="37859" y="5876060"/>
                </a:cubicBezTo>
                <a:cubicBezTo>
                  <a:pt x="13485" y="5737802"/>
                  <a:pt x="42281" y="4414258"/>
                  <a:pt x="28975" y="2606888"/>
                </a:cubicBezTo>
                <a:cubicBezTo>
                  <a:pt x="-19249" y="1512253"/>
                  <a:pt x="110" y="488851"/>
                  <a:pt x="33539" y="59860"/>
                </a:cubicBezTo>
                <a:cubicBezTo>
                  <a:pt x="34137" y="52184"/>
                  <a:pt x="36271" y="46366"/>
                  <a:pt x="39830" y="42028"/>
                </a:cubicBezTo>
                <a:lnTo>
                  <a:pt x="88659" y="37282"/>
                </a:lnTo>
                <a:lnTo>
                  <a:pt x="301554" y="37282"/>
                </a:lnTo>
                <a:lnTo>
                  <a:pt x="416464" y="30725"/>
                </a:lnTo>
                <a:lnTo>
                  <a:pt x="907723" y="24269"/>
                </a:lnTo>
                <a:lnTo>
                  <a:pt x="3989089" y="29653"/>
                </a:lnTo>
                <a:lnTo>
                  <a:pt x="9680053"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60695693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100000"/>
        </a:lnSpc>
        <a:spcBef>
          <a:spcPct val="0"/>
        </a:spcBef>
        <a:buNone/>
        <a:defRPr sz="4800" b="1" kern="1200" spc="100" baseline="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SzPct val="73000"/>
        <a:buFontTx/>
        <a:buNone/>
        <a:defRPr sz="3200" b="1" kern="1200" spc="50" baseline="0">
          <a:solidFill>
            <a:schemeClr val="tx1"/>
          </a:solidFill>
          <a:latin typeface="+mn-lt"/>
          <a:ea typeface="+mn-ea"/>
          <a:cs typeface="+mn-cs"/>
        </a:defRPr>
      </a:lvl1pPr>
      <a:lvl2pPr marL="228600" indent="-182880" algn="l" defTabSz="914400" rtl="0" eaLnBrk="1" latinLnBrk="0" hangingPunct="1">
        <a:lnSpc>
          <a:spcPct val="100000"/>
        </a:lnSpc>
        <a:spcBef>
          <a:spcPts val="500"/>
        </a:spcBef>
        <a:buSzPct val="70000"/>
        <a:buFont typeface="Arial" panose="020B0604020202020204" pitchFamily="34" charset="0"/>
        <a:buChar char="•"/>
        <a:defRPr sz="2800" b="1" kern="1200" spc="50" baseline="0">
          <a:solidFill>
            <a:schemeClr val="tx1"/>
          </a:solidFill>
          <a:latin typeface="+mn-lt"/>
          <a:ea typeface="+mn-ea"/>
          <a:cs typeface="+mn-cs"/>
        </a:defRPr>
      </a:lvl2pPr>
      <a:lvl3pPr marL="274320" indent="0" algn="l" defTabSz="914400" rtl="0" eaLnBrk="1" latinLnBrk="0" hangingPunct="1">
        <a:lnSpc>
          <a:spcPct val="100000"/>
        </a:lnSpc>
        <a:spcBef>
          <a:spcPts val="500"/>
        </a:spcBef>
        <a:buSzPct val="73000"/>
        <a:buFontTx/>
        <a:buNone/>
        <a:defRPr sz="2400" b="1" kern="1200" spc="50" baseline="0">
          <a:solidFill>
            <a:schemeClr val="tx1"/>
          </a:solidFill>
          <a:latin typeface="+mn-lt"/>
          <a:ea typeface="+mn-ea"/>
          <a:cs typeface="+mn-cs"/>
        </a:defRPr>
      </a:lvl3pPr>
      <a:lvl4pPr marL="548640" indent="-182880" algn="l" defTabSz="914400" rtl="0" eaLnBrk="1" latinLnBrk="0" hangingPunct="1">
        <a:lnSpc>
          <a:spcPct val="100000"/>
        </a:lnSpc>
        <a:spcBef>
          <a:spcPts val="500"/>
        </a:spcBef>
        <a:buSzPct val="73000"/>
        <a:buFont typeface="Arial" panose="020B0604020202020204" pitchFamily="34" charset="0"/>
        <a:buChar char="•"/>
        <a:defRPr sz="2000" b="1" kern="1200" spc="50" baseline="0">
          <a:solidFill>
            <a:schemeClr val="tx1"/>
          </a:solidFill>
          <a:latin typeface="+mn-lt"/>
          <a:ea typeface="+mn-ea"/>
          <a:cs typeface="+mn-cs"/>
        </a:defRPr>
      </a:lvl4pPr>
      <a:lvl5pPr marL="548640" indent="0" algn="l" defTabSz="914400" rtl="0" eaLnBrk="1" latinLnBrk="0" hangingPunct="1">
        <a:lnSpc>
          <a:spcPct val="100000"/>
        </a:lnSpc>
        <a:spcBef>
          <a:spcPts val="500"/>
        </a:spcBef>
        <a:buSzPct val="73000"/>
        <a:buFontTx/>
        <a:buNone/>
        <a:defRPr sz="20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3A1188B-F6D0-454F-8265-790DD27A80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Four cube prisms in a line">
            <a:extLst>
              <a:ext uri="{FF2B5EF4-FFF2-40B4-BE49-F238E27FC236}">
                <a16:creationId xmlns:a16="http://schemas.microsoft.com/office/drawing/2014/main" id="{31FABCBD-07DE-341C-5AC4-01CD8C490FA8}"/>
              </a:ext>
            </a:extLst>
          </p:cNvPr>
          <p:cNvPicPr>
            <a:picLocks noChangeAspect="1"/>
          </p:cNvPicPr>
          <p:nvPr/>
        </p:nvPicPr>
        <p:blipFill rotWithShape="1">
          <a:blip r:embed="rId2"/>
          <a:srcRect t="3796" b="11935"/>
          <a:stretch/>
        </p:blipFill>
        <p:spPr>
          <a:xfrm>
            <a:off x="20" y="10"/>
            <a:ext cx="12191980" cy="6857990"/>
          </a:xfrm>
          <a:prstGeom prst="rect">
            <a:avLst/>
          </a:prstGeom>
        </p:spPr>
      </p:pic>
      <p:sp>
        <p:nvSpPr>
          <p:cNvPr id="11" name="Freeform: Shape 10">
            <a:extLst>
              <a:ext uri="{FF2B5EF4-FFF2-40B4-BE49-F238E27FC236}">
                <a16:creationId xmlns:a16="http://schemas.microsoft.com/office/drawing/2014/main" id="{E1508670-65E0-4939-8E5D-98D071CA1A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57046">
            <a:off x="543795" y="3143470"/>
            <a:ext cx="5212440" cy="3679176"/>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61601"/>
              <a:gd name="connsiteY0" fmla="*/ 725435 h 725435"/>
              <a:gd name="connsiteX1" fmla="*/ 430018 w 961601"/>
              <a:gd name="connsiteY1" fmla="*/ 636758 h 725435"/>
              <a:gd name="connsiteX2" fmla="*/ 820834 w 961601"/>
              <a:gd name="connsiteY2" fmla="*/ 548364 h 725435"/>
              <a:gd name="connsiteX3" fmla="*/ 954560 w 961601"/>
              <a:gd name="connsiteY3" fmla="*/ 257282 h 725435"/>
              <a:gd name="connsiteX4" fmla="*/ 674525 w 961601"/>
              <a:gd name="connsiteY4" fmla="*/ 5631 h 725435"/>
              <a:gd name="connsiteX5" fmla="*/ 15300 w 961601"/>
              <a:gd name="connsiteY5" fmla="*/ 246614 h 725435"/>
              <a:gd name="connsiteX6" fmla="*/ 217325 w 961601"/>
              <a:gd name="connsiteY6" fmla="*/ 650664 h 725435"/>
              <a:gd name="connsiteX7" fmla="*/ 284667 w 961601"/>
              <a:gd name="connsiteY7" fmla="*/ 725435 h 725435"/>
              <a:gd name="connsiteX0" fmla="*/ 284667 w 961601"/>
              <a:gd name="connsiteY0" fmla="*/ 725962 h 725962"/>
              <a:gd name="connsiteX1" fmla="*/ 430018 w 961601"/>
              <a:gd name="connsiteY1" fmla="*/ 637285 h 725962"/>
              <a:gd name="connsiteX2" fmla="*/ 820834 w 961601"/>
              <a:gd name="connsiteY2" fmla="*/ 548891 h 725962"/>
              <a:gd name="connsiteX3" fmla="*/ 954560 w 961601"/>
              <a:gd name="connsiteY3" fmla="*/ 257809 h 725962"/>
              <a:gd name="connsiteX4" fmla="*/ 674525 w 961601"/>
              <a:gd name="connsiteY4" fmla="*/ 6158 h 725962"/>
              <a:gd name="connsiteX5" fmla="*/ 15300 w 961601"/>
              <a:gd name="connsiteY5" fmla="*/ 247141 h 725962"/>
              <a:gd name="connsiteX6" fmla="*/ 217325 w 961601"/>
              <a:gd name="connsiteY6" fmla="*/ 651191 h 725962"/>
              <a:gd name="connsiteX7" fmla="*/ 284667 w 961601"/>
              <a:gd name="connsiteY7" fmla="*/ 725962 h 725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1601" h="725962">
                <a:moveTo>
                  <a:pt x="284667" y="725962"/>
                </a:moveTo>
                <a:cubicBezTo>
                  <a:pt x="313242" y="686910"/>
                  <a:pt x="340657" y="666797"/>
                  <a:pt x="430018" y="637285"/>
                </a:cubicBezTo>
                <a:cubicBezTo>
                  <a:pt x="519379" y="607773"/>
                  <a:pt x="700342" y="633664"/>
                  <a:pt x="820834" y="548891"/>
                </a:cubicBezTo>
                <a:cubicBezTo>
                  <a:pt x="941325" y="464119"/>
                  <a:pt x="978945" y="348264"/>
                  <a:pt x="954560" y="257809"/>
                </a:cubicBezTo>
                <a:cubicBezTo>
                  <a:pt x="930175" y="167354"/>
                  <a:pt x="880075" y="31018"/>
                  <a:pt x="674525" y="6158"/>
                </a:cubicBezTo>
                <a:cubicBezTo>
                  <a:pt x="468976" y="-18702"/>
                  <a:pt x="105460" y="25908"/>
                  <a:pt x="15300" y="247141"/>
                </a:cubicBezTo>
                <a:cubicBezTo>
                  <a:pt x="-20133" y="410209"/>
                  <a:pt x="-9465" y="576801"/>
                  <a:pt x="217325" y="651191"/>
                </a:cubicBezTo>
                <a:cubicBezTo>
                  <a:pt x="270475" y="669193"/>
                  <a:pt x="284667" y="725962"/>
                  <a:pt x="284667" y="725962"/>
                </a:cubicBezTo>
                <a:close/>
              </a:path>
            </a:pathLst>
          </a:custGeom>
          <a:solidFill>
            <a:schemeClr val="bg1"/>
          </a:solidFill>
          <a:ln w="19050"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BA680864-F353-4128-88F8-98E04FD76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57046">
            <a:off x="514767" y="3191764"/>
            <a:ext cx="5212440" cy="3679176"/>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61601"/>
              <a:gd name="connsiteY0" fmla="*/ 725435 h 725435"/>
              <a:gd name="connsiteX1" fmla="*/ 430018 w 961601"/>
              <a:gd name="connsiteY1" fmla="*/ 636758 h 725435"/>
              <a:gd name="connsiteX2" fmla="*/ 820834 w 961601"/>
              <a:gd name="connsiteY2" fmla="*/ 548364 h 725435"/>
              <a:gd name="connsiteX3" fmla="*/ 954560 w 961601"/>
              <a:gd name="connsiteY3" fmla="*/ 257282 h 725435"/>
              <a:gd name="connsiteX4" fmla="*/ 674525 w 961601"/>
              <a:gd name="connsiteY4" fmla="*/ 5631 h 725435"/>
              <a:gd name="connsiteX5" fmla="*/ 15300 w 961601"/>
              <a:gd name="connsiteY5" fmla="*/ 246614 h 725435"/>
              <a:gd name="connsiteX6" fmla="*/ 217325 w 961601"/>
              <a:gd name="connsiteY6" fmla="*/ 650664 h 725435"/>
              <a:gd name="connsiteX7" fmla="*/ 284667 w 961601"/>
              <a:gd name="connsiteY7" fmla="*/ 725435 h 725435"/>
              <a:gd name="connsiteX0" fmla="*/ 284667 w 961601"/>
              <a:gd name="connsiteY0" fmla="*/ 725962 h 725962"/>
              <a:gd name="connsiteX1" fmla="*/ 430018 w 961601"/>
              <a:gd name="connsiteY1" fmla="*/ 637285 h 725962"/>
              <a:gd name="connsiteX2" fmla="*/ 820834 w 961601"/>
              <a:gd name="connsiteY2" fmla="*/ 548891 h 725962"/>
              <a:gd name="connsiteX3" fmla="*/ 954560 w 961601"/>
              <a:gd name="connsiteY3" fmla="*/ 257809 h 725962"/>
              <a:gd name="connsiteX4" fmla="*/ 674525 w 961601"/>
              <a:gd name="connsiteY4" fmla="*/ 6158 h 725962"/>
              <a:gd name="connsiteX5" fmla="*/ 15300 w 961601"/>
              <a:gd name="connsiteY5" fmla="*/ 247141 h 725962"/>
              <a:gd name="connsiteX6" fmla="*/ 217325 w 961601"/>
              <a:gd name="connsiteY6" fmla="*/ 651191 h 725962"/>
              <a:gd name="connsiteX7" fmla="*/ 284667 w 961601"/>
              <a:gd name="connsiteY7" fmla="*/ 725962 h 725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1601" h="725962">
                <a:moveTo>
                  <a:pt x="284667" y="725962"/>
                </a:moveTo>
                <a:cubicBezTo>
                  <a:pt x="313242" y="686910"/>
                  <a:pt x="340657" y="666797"/>
                  <a:pt x="430018" y="637285"/>
                </a:cubicBezTo>
                <a:cubicBezTo>
                  <a:pt x="519379" y="607773"/>
                  <a:pt x="700342" y="633664"/>
                  <a:pt x="820834" y="548891"/>
                </a:cubicBezTo>
                <a:cubicBezTo>
                  <a:pt x="941325" y="464119"/>
                  <a:pt x="978945" y="348264"/>
                  <a:pt x="954560" y="257809"/>
                </a:cubicBezTo>
                <a:cubicBezTo>
                  <a:pt x="930175" y="167354"/>
                  <a:pt x="880075" y="31018"/>
                  <a:pt x="674525" y="6158"/>
                </a:cubicBezTo>
                <a:cubicBezTo>
                  <a:pt x="468976" y="-18702"/>
                  <a:pt x="105460" y="25908"/>
                  <a:pt x="15300" y="247141"/>
                </a:cubicBezTo>
                <a:cubicBezTo>
                  <a:pt x="-20133" y="410209"/>
                  <a:pt x="-9465" y="576801"/>
                  <a:pt x="217325" y="651191"/>
                </a:cubicBezTo>
                <a:cubicBezTo>
                  <a:pt x="270475" y="669193"/>
                  <a:pt x="284667" y="725962"/>
                  <a:pt x="284667" y="725962"/>
                </a:cubicBezTo>
                <a:close/>
              </a:path>
            </a:pathLst>
          </a:custGeom>
          <a:noFill/>
          <a:ln w="19050" cap="flat">
            <a:solidFill>
              <a:schemeClr val="tx1"/>
            </a:solidFill>
            <a:prstDash val="solid"/>
            <a:miter/>
          </a:ln>
        </p:spPr>
        <p:txBody>
          <a:bodyPr rtlCol="0" anchor="ctr"/>
          <a:lstStyle/>
          <a:p>
            <a:endParaRPr lang="en-US"/>
          </a:p>
        </p:txBody>
      </p:sp>
      <p:sp>
        <p:nvSpPr>
          <p:cNvPr id="2" name="Title 1">
            <a:extLst>
              <a:ext uri="{FF2B5EF4-FFF2-40B4-BE49-F238E27FC236}">
                <a16:creationId xmlns:a16="http://schemas.microsoft.com/office/drawing/2014/main" id="{BA23AF88-1D77-8517-3DFB-2522AED78888}"/>
              </a:ext>
            </a:extLst>
          </p:cNvPr>
          <p:cNvSpPr>
            <a:spLocks noGrp="1"/>
          </p:cNvSpPr>
          <p:nvPr>
            <p:ph type="ctrTitle"/>
          </p:nvPr>
        </p:nvSpPr>
        <p:spPr>
          <a:xfrm>
            <a:off x="858981" y="3823855"/>
            <a:ext cx="4477789" cy="1706880"/>
          </a:xfrm>
        </p:spPr>
        <p:txBody>
          <a:bodyPr anchor="b">
            <a:normAutofit/>
          </a:bodyPr>
          <a:lstStyle/>
          <a:p>
            <a:r>
              <a:rPr lang="en-US" dirty="0"/>
              <a:t>CACEP SITE VISIT &amp; REACCREDITATION UPDATE</a:t>
            </a:r>
          </a:p>
        </p:txBody>
      </p:sp>
      <p:sp>
        <p:nvSpPr>
          <p:cNvPr id="3" name="Subtitle 2">
            <a:extLst>
              <a:ext uri="{FF2B5EF4-FFF2-40B4-BE49-F238E27FC236}">
                <a16:creationId xmlns:a16="http://schemas.microsoft.com/office/drawing/2014/main" id="{BDEE4BA9-D772-4173-4611-D2B3AE70C120}"/>
              </a:ext>
            </a:extLst>
          </p:cNvPr>
          <p:cNvSpPr>
            <a:spLocks noGrp="1"/>
          </p:cNvSpPr>
          <p:nvPr>
            <p:ph type="subTitle" idx="1"/>
          </p:nvPr>
        </p:nvSpPr>
        <p:spPr>
          <a:xfrm>
            <a:off x="1079863" y="5530735"/>
            <a:ext cx="3758145" cy="609600"/>
          </a:xfrm>
        </p:spPr>
        <p:txBody>
          <a:bodyPr>
            <a:normAutofit/>
          </a:bodyPr>
          <a:lstStyle/>
          <a:p>
            <a:pPr algn="ctr"/>
            <a:r>
              <a:rPr lang="en-US" dirty="0"/>
              <a:t>Acadia Advisory Council 2022</a:t>
            </a:r>
          </a:p>
        </p:txBody>
      </p:sp>
    </p:spTree>
    <p:extLst>
      <p:ext uri="{BB962C8B-B14F-4D97-AF65-F5344CB8AC3E}">
        <p14:creationId xmlns:p14="http://schemas.microsoft.com/office/powerpoint/2010/main" val="4238712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9C445-E64E-5DFA-2816-50482A5123DF}"/>
              </a:ext>
            </a:extLst>
          </p:cNvPr>
          <p:cNvSpPr>
            <a:spLocks noGrp="1"/>
          </p:cNvSpPr>
          <p:nvPr>
            <p:ph type="title"/>
          </p:nvPr>
        </p:nvSpPr>
        <p:spPr/>
        <p:txBody>
          <a:bodyPr/>
          <a:lstStyle/>
          <a:p>
            <a:r>
              <a:rPr lang="en-US" dirty="0" err="1"/>
              <a:t>Iii</a:t>
            </a:r>
            <a:r>
              <a:rPr lang="en-US" dirty="0"/>
              <a:t>: program OF STUDIES – SUPERVISED PRACTICE –STRENGTHS</a:t>
            </a:r>
          </a:p>
        </p:txBody>
      </p:sp>
      <p:sp>
        <p:nvSpPr>
          <p:cNvPr id="3" name="Content Placeholder 2">
            <a:extLst>
              <a:ext uri="{FF2B5EF4-FFF2-40B4-BE49-F238E27FC236}">
                <a16:creationId xmlns:a16="http://schemas.microsoft.com/office/drawing/2014/main" id="{0BEF15FD-8BBE-BE7A-AE92-ABAA1E9CA2D9}"/>
              </a:ext>
            </a:extLst>
          </p:cNvPr>
          <p:cNvSpPr>
            <a:spLocks noGrp="1"/>
          </p:cNvSpPr>
          <p:nvPr>
            <p:ph idx="1"/>
          </p:nvPr>
        </p:nvSpPr>
        <p:spPr/>
        <p:txBody>
          <a:bodyPr>
            <a:normAutofit/>
          </a:bodyPr>
          <a:lstStyle/>
          <a:p>
            <a:pPr marL="457200" indent="-457200">
              <a:buFont typeface="Arial" panose="020B0604020202020204" pitchFamily="34" charset="0"/>
              <a:buChar char="•"/>
            </a:pPr>
            <a:r>
              <a:rPr lang="en-CA" dirty="0"/>
              <a:t>The program has a well-articulated practicum handbook for students, supervisors and faculty members. Students complete a 500 hour field practicum in a single semester at a site related to the stream they have selected (school or clinical). The supervision at practicum sites is supplemented by group supervision offered by faculty members at weekend classes where videotaped practice can be reviewed, case conceptualization discussed, and feedback offered.</a:t>
            </a:r>
          </a:p>
          <a:p>
            <a:pPr marL="457200" indent="-457200">
              <a:buFont typeface="Arial" panose="020B0604020202020204" pitchFamily="34" charset="0"/>
              <a:buChar char="•"/>
            </a:pPr>
            <a:r>
              <a:rPr lang="en-CA" dirty="0"/>
              <a:t>The program has a designated faculty member who serves as the Practicum Coordinator who oversees the practicum placement process and looks after school site placements. </a:t>
            </a:r>
            <a:endParaRPr lang="en-US" dirty="0"/>
          </a:p>
        </p:txBody>
      </p:sp>
    </p:spTree>
    <p:extLst>
      <p:ext uri="{BB962C8B-B14F-4D97-AF65-F5344CB8AC3E}">
        <p14:creationId xmlns:p14="http://schemas.microsoft.com/office/powerpoint/2010/main" val="1778609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60972-4CC0-FE39-164F-42AF5B65CE6B}"/>
              </a:ext>
            </a:extLst>
          </p:cNvPr>
          <p:cNvSpPr>
            <a:spLocks noGrp="1"/>
          </p:cNvSpPr>
          <p:nvPr>
            <p:ph type="title"/>
          </p:nvPr>
        </p:nvSpPr>
        <p:spPr/>
        <p:txBody>
          <a:bodyPr>
            <a:normAutofit fontScale="90000"/>
          </a:bodyPr>
          <a:lstStyle/>
          <a:p>
            <a:r>
              <a:rPr lang="en-US" dirty="0"/>
              <a:t>III: Program of studies – supervised practice – recommended actions</a:t>
            </a:r>
          </a:p>
        </p:txBody>
      </p:sp>
      <p:sp>
        <p:nvSpPr>
          <p:cNvPr id="3" name="Content Placeholder 2">
            <a:extLst>
              <a:ext uri="{FF2B5EF4-FFF2-40B4-BE49-F238E27FC236}">
                <a16:creationId xmlns:a16="http://schemas.microsoft.com/office/drawing/2014/main" id="{BC198F9C-CDA2-3F33-01D2-B29BBBE062DB}"/>
              </a:ext>
            </a:extLst>
          </p:cNvPr>
          <p:cNvSpPr>
            <a:spLocks noGrp="1"/>
          </p:cNvSpPr>
          <p:nvPr>
            <p:ph idx="1"/>
          </p:nvPr>
        </p:nvSpPr>
        <p:spPr>
          <a:xfrm>
            <a:off x="1020726" y="2089297"/>
            <a:ext cx="10333074" cy="4210493"/>
          </a:xfrm>
        </p:spPr>
        <p:txBody>
          <a:bodyPr>
            <a:normAutofit fontScale="85000" lnSpcReduction="20000"/>
          </a:bodyPr>
          <a:lstStyle/>
          <a:p>
            <a:pPr marL="457200" indent="-457200">
              <a:buFont typeface="Arial" panose="020B0604020202020204" pitchFamily="34" charset="0"/>
              <a:buChar char="•"/>
            </a:pPr>
            <a:r>
              <a:rPr lang="en-CA" dirty="0"/>
              <a:t>It is our understanding that an on-campus clinic may be developed in which future offerings of a faculty member supervised pre-practicum could be undertaken. This development would bring Acadia in line with CACEP standards and program offerings elsewhere. If the 100 hour </a:t>
            </a:r>
            <a:r>
              <a:rPr lang="en-CA" dirty="0" err="1"/>
              <a:t>prepracticum</a:t>
            </a:r>
            <a:r>
              <a:rPr lang="en-CA" dirty="0"/>
              <a:t> can be offered on campus this would enable a site practicum experience of 400 hours in place of the current 500 hours of supervised practicum. </a:t>
            </a:r>
          </a:p>
          <a:p>
            <a:pPr marL="457200" indent="-457200">
              <a:buFont typeface="Arial" panose="020B0604020202020204" pitchFamily="34" charset="0"/>
              <a:buChar char="•"/>
            </a:pPr>
            <a:r>
              <a:rPr lang="en-CA" dirty="0"/>
              <a:t>Given the complexities involved in providing support and supervision to field supervisors working with program students, we recommend that the Clinical Coordinator role be resourced with a course release (the norm elsewhere). </a:t>
            </a:r>
          </a:p>
          <a:p>
            <a:pPr marL="457200" indent="-457200">
              <a:buFont typeface="Arial" panose="020B0604020202020204" pitchFamily="34" charset="0"/>
              <a:buChar char="•"/>
            </a:pPr>
            <a:r>
              <a:rPr lang="en-CA" dirty="0"/>
              <a:t>Finally, we recommend that program faculty members and support staff work together with Housing Services at Acadia to explore affordable housing options for students fulfilling practicum requirements in other communities where students are placed.</a:t>
            </a:r>
          </a:p>
          <a:p>
            <a:endParaRPr lang="en-US" dirty="0"/>
          </a:p>
        </p:txBody>
      </p:sp>
    </p:spTree>
    <p:extLst>
      <p:ext uri="{BB962C8B-B14F-4D97-AF65-F5344CB8AC3E}">
        <p14:creationId xmlns:p14="http://schemas.microsoft.com/office/powerpoint/2010/main" val="4262563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1A4EF-AED0-63A0-926F-E00261360EA5}"/>
              </a:ext>
            </a:extLst>
          </p:cNvPr>
          <p:cNvSpPr>
            <a:spLocks noGrp="1"/>
          </p:cNvSpPr>
          <p:nvPr>
            <p:ph type="title"/>
          </p:nvPr>
        </p:nvSpPr>
        <p:spPr/>
        <p:txBody>
          <a:bodyPr/>
          <a:lstStyle/>
          <a:p>
            <a:r>
              <a:rPr lang="en-US" dirty="0"/>
              <a:t>IV: Students - strengths</a:t>
            </a:r>
          </a:p>
        </p:txBody>
      </p:sp>
      <p:sp>
        <p:nvSpPr>
          <p:cNvPr id="3" name="Content Placeholder 2">
            <a:extLst>
              <a:ext uri="{FF2B5EF4-FFF2-40B4-BE49-F238E27FC236}">
                <a16:creationId xmlns:a16="http://schemas.microsoft.com/office/drawing/2014/main" id="{90C0252D-6308-9A52-3648-67ECD5BD5E26}"/>
              </a:ext>
            </a:extLst>
          </p:cNvPr>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CA" dirty="0"/>
              <a:t>The process for screening, selecting, and admitting students is clearly outlined in the university calendar, as well as on the Education, Research and Graduate Studies websites. An application review rubric was shared with the team, and has been used to adjudicate the competitive process of selecting prospective students for the next academic years cohort. Admissions considerations are given to applicants from underrepresented minorities (e.g., Indigenous students, African Canadian, 2SLGBTQIA+)</a:t>
            </a:r>
          </a:p>
          <a:p>
            <a:pPr marL="457200" indent="-457200">
              <a:buFont typeface="Arial" panose="020B0604020202020204" pitchFamily="34" charset="0"/>
              <a:buChar char="•"/>
            </a:pPr>
            <a:r>
              <a:rPr lang="en-CA" dirty="0"/>
              <a:t>Student progress regularly reviewed and clear remediation process is defined</a:t>
            </a:r>
          </a:p>
          <a:p>
            <a:pPr marL="457200" indent="-457200">
              <a:buFont typeface="Arial" panose="020B0604020202020204" pitchFamily="34" charset="0"/>
              <a:buChar char="•"/>
            </a:pPr>
            <a:r>
              <a:rPr lang="en-CA" dirty="0"/>
              <a:t>Program information is contained on SOE website, M.Ed. In </a:t>
            </a:r>
            <a:r>
              <a:rPr lang="en-CA" dirty="0" err="1"/>
              <a:t>Cns</a:t>
            </a:r>
            <a:r>
              <a:rPr lang="en-CA" dirty="0"/>
              <a:t> Website, Grad Studies website, and an orientation is hosted early July for all incoming cohorts.</a:t>
            </a:r>
            <a:endParaRPr lang="en-US" dirty="0"/>
          </a:p>
        </p:txBody>
      </p:sp>
    </p:spTree>
    <p:extLst>
      <p:ext uri="{BB962C8B-B14F-4D97-AF65-F5344CB8AC3E}">
        <p14:creationId xmlns:p14="http://schemas.microsoft.com/office/powerpoint/2010/main" val="760664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6CFC7-98E6-8671-A138-11EA1D8834A8}"/>
              </a:ext>
            </a:extLst>
          </p:cNvPr>
          <p:cNvSpPr>
            <a:spLocks noGrp="1"/>
          </p:cNvSpPr>
          <p:nvPr>
            <p:ph type="title"/>
          </p:nvPr>
        </p:nvSpPr>
        <p:spPr/>
        <p:txBody>
          <a:bodyPr>
            <a:normAutofit fontScale="90000"/>
          </a:bodyPr>
          <a:lstStyle/>
          <a:p>
            <a:r>
              <a:rPr lang="en-US" dirty="0"/>
              <a:t>Iv: students – LIMITATIONS &amp; RECOMMENDED PLANS OF ACTION</a:t>
            </a:r>
          </a:p>
        </p:txBody>
      </p:sp>
      <p:sp>
        <p:nvSpPr>
          <p:cNvPr id="3" name="Content Placeholder 2">
            <a:extLst>
              <a:ext uri="{FF2B5EF4-FFF2-40B4-BE49-F238E27FC236}">
                <a16:creationId xmlns:a16="http://schemas.microsoft.com/office/drawing/2014/main" id="{48FA5667-57A8-9ABB-FA12-B0DDB458EB52}"/>
              </a:ext>
            </a:extLst>
          </p:cNvPr>
          <p:cNvSpPr>
            <a:spLocks noGrp="1"/>
          </p:cNvSpPr>
          <p:nvPr>
            <p:ph idx="1"/>
          </p:nvPr>
        </p:nvSpPr>
        <p:spPr/>
        <p:txBody>
          <a:bodyPr/>
          <a:lstStyle/>
          <a:p>
            <a:r>
              <a:rPr lang="en-CA" dirty="0"/>
              <a:t>Currently, the information across website, calendar, and program handbook details is</a:t>
            </a:r>
          </a:p>
          <a:p>
            <a:r>
              <a:rPr lang="en-CA" dirty="0"/>
              <a:t>inconsistent. We recommend that the updating of information across these media occur in the</a:t>
            </a:r>
          </a:p>
          <a:p>
            <a:r>
              <a:rPr lang="en-CA" dirty="0"/>
              <a:t>period between the closing of offers of admission to prospective students and the resumption of</a:t>
            </a:r>
          </a:p>
          <a:p>
            <a:r>
              <a:rPr lang="en-CA" dirty="0"/>
              <a:t>the admissions application process.</a:t>
            </a:r>
          </a:p>
          <a:p>
            <a:endParaRPr lang="en-US" dirty="0"/>
          </a:p>
        </p:txBody>
      </p:sp>
    </p:spTree>
    <p:extLst>
      <p:ext uri="{BB962C8B-B14F-4D97-AF65-F5344CB8AC3E}">
        <p14:creationId xmlns:p14="http://schemas.microsoft.com/office/powerpoint/2010/main" val="3428484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D5905-6EE8-3F0A-0AFB-36239BC5E3BE}"/>
              </a:ext>
            </a:extLst>
          </p:cNvPr>
          <p:cNvSpPr>
            <a:spLocks noGrp="1"/>
          </p:cNvSpPr>
          <p:nvPr>
            <p:ph type="title"/>
          </p:nvPr>
        </p:nvSpPr>
        <p:spPr/>
        <p:txBody>
          <a:bodyPr/>
          <a:lstStyle/>
          <a:p>
            <a:r>
              <a:rPr lang="en-US" dirty="0"/>
              <a:t>V: QUALIFICATIONS OF FACULTY - STRENGTHS</a:t>
            </a:r>
          </a:p>
        </p:txBody>
      </p:sp>
      <p:sp>
        <p:nvSpPr>
          <p:cNvPr id="3" name="Content Placeholder 2">
            <a:extLst>
              <a:ext uri="{FF2B5EF4-FFF2-40B4-BE49-F238E27FC236}">
                <a16:creationId xmlns:a16="http://schemas.microsoft.com/office/drawing/2014/main" id="{60FF8B1E-BCE3-4862-D528-1DCC14E88636}"/>
              </a:ext>
            </a:extLst>
          </p:cNvPr>
          <p:cNvSpPr>
            <a:spLocks noGrp="1"/>
          </p:cNvSpPr>
          <p:nvPr>
            <p:ph idx="1"/>
          </p:nvPr>
        </p:nvSpPr>
        <p:spPr/>
        <p:txBody>
          <a:bodyPr>
            <a:normAutofit/>
          </a:bodyPr>
          <a:lstStyle/>
          <a:p>
            <a:r>
              <a:rPr lang="en-CA" dirty="0"/>
              <a:t>The three core Counselling faculty members have or will obtain by the time this report is submitted  appropriate doctoral level training and are active in all levels of professional associations, including CCPA. Elective courses are offered by current Acadia faculty, emeritus faculty, and by experienced and qualified practitioners with particular areas of expertise.</a:t>
            </a:r>
          </a:p>
          <a:p>
            <a:endParaRPr lang="en-US" dirty="0"/>
          </a:p>
        </p:txBody>
      </p:sp>
    </p:spTree>
    <p:extLst>
      <p:ext uri="{BB962C8B-B14F-4D97-AF65-F5344CB8AC3E}">
        <p14:creationId xmlns:p14="http://schemas.microsoft.com/office/powerpoint/2010/main" val="3505251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60B7A-3FD6-2D3D-9633-A66756660F93}"/>
              </a:ext>
            </a:extLst>
          </p:cNvPr>
          <p:cNvSpPr>
            <a:spLocks noGrp="1"/>
          </p:cNvSpPr>
          <p:nvPr>
            <p:ph type="title"/>
          </p:nvPr>
        </p:nvSpPr>
        <p:spPr>
          <a:xfrm>
            <a:off x="1004180" y="415705"/>
            <a:ext cx="10333075" cy="1414131"/>
          </a:xfrm>
        </p:spPr>
        <p:txBody>
          <a:bodyPr>
            <a:normAutofit fontScale="90000"/>
          </a:bodyPr>
          <a:lstStyle/>
          <a:p>
            <a:r>
              <a:rPr lang="en-US" dirty="0"/>
              <a:t>V: FACULTY – LIMITATIONS &amp; RECOMMENDED PLANS FOR ACTION</a:t>
            </a:r>
          </a:p>
        </p:txBody>
      </p:sp>
      <p:sp>
        <p:nvSpPr>
          <p:cNvPr id="3" name="Content Placeholder 2">
            <a:extLst>
              <a:ext uri="{FF2B5EF4-FFF2-40B4-BE49-F238E27FC236}">
                <a16:creationId xmlns:a16="http://schemas.microsoft.com/office/drawing/2014/main" id="{48050C95-8913-B75A-0329-A68AACFA2C53}"/>
              </a:ext>
            </a:extLst>
          </p:cNvPr>
          <p:cNvSpPr>
            <a:spLocks noGrp="1"/>
          </p:cNvSpPr>
          <p:nvPr>
            <p:ph idx="1"/>
          </p:nvPr>
        </p:nvSpPr>
        <p:spPr>
          <a:xfrm>
            <a:off x="854745" y="1620913"/>
            <a:ext cx="10665031" cy="4678878"/>
          </a:xfrm>
        </p:spPr>
        <p:txBody>
          <a:bodyPr>
            <a:normAutofit fontScale="85000" lnSpcReduction="20000"/>
          </a:bodyPr>
          <a:lstStyle/>
          <a:p>
            <a:pPr marL="457200" indent="-457200">
              <a:buFont typeface="Arial" panose="020B0604020202020204" pitchFamily="34" charset="0"/>
              <a:buChar char="•"/>
            </a:pPr>
            <a:r>
              <a:rPr lang="en-CA" dirty="0"/>
              <a:t>The counselling faculty are working creatively to update, refresh, and meet CACEP standards. Three faculty is not sufficient to sustain the accredited program. Senior administration needs to hire two more faculty for the counselling program. This would help ensure program continuity and maintenance of the high-level training standards needed for CACEP Accreditation. </a:t>
            </a:r>
          </a:p>
          <a:p>
            <a:pPr marL="457200" indent="-457200">
              <a:buFont typeface="Arial" panose="020B0604020202020204" pitchFamily="34" charset="0"/>
              <a:buChar char="•"/>
            </a:pPr>
            <a:r>
              <a:rPr lang="en-CA" dirty="0"/>
              <a:t>Additionally, considering the importance of the practicum experience, and the time it takes to set up school and agency placements and the surrounding support needed to students and supervisors, there is a real need for course release for the clinical coordinator position. </a:t>
            </a:r>
          </a:p>
          <a:p>
            <a:pPr marL="457200" indent="-457200">
              <a:buFont typeface="Arial" panose="020B0604020202020204" pitchFamily="34" charset="0"/>
              <a:buChar char="•"/>
            </a:pPr>
            <a:r>
              <a:rPr lang="en-CA" dirty="0"/>
              <a:t>Currently in the 2021-2022 year, there are 45 course offerings with 19 of those courses taught by full time faculty and 26 taught by part-time or per course hires. Within the program the recommended ratio of full-time equivalent (FTE) students to FTE faculty is 10:1. In calculating the ratio of faculty to students, it was estimated that it would take 4.5 tenure track faculty to meet the CACEP standard (90 students in program is typical, with four faculty teaching about 20 courses).</a:t>
            </a:r>
          </a:p>
        </p:txBody>
      </p:sp>
    </p:spTree>
    <p:extLst>
      <p:ext uri="{BB962C8B-B14F-4D97-AF65-F5344CB8AC3E}">
        <p14:creationId xmlns:p14="http://schemas.microsoft.com/office/powerpoint/2010/main" val="3840114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E38D7-7539-1792-1442-8F7F4AD9048E}"/>
              </a:ext>
            </a:extLst>
          </p:cNvPr>
          <p:cNvSpPr>
            <a:spLocks noGrp="1"/>
          </p:cNvSpPr>
          <p:nvPr>
            <p:ph type="title"/>
          </p:nvPr>
        </p:nvSpPr>
        <p:spPr/>
        <p:txBody>
          <a:bodyPr/>
          <a:lstStyle/>
          <a:p>
            <a:r>
              <a:rPr lang="en-US" dirty="0"/>
              <a:t>VI: PROGRAM GOVERNENCE </a:t>
            </a:r>
          </a:p>
        </p:txBody>
      </p:sp>
      <p:sp>
        <p:nvSpPr>
          <p:cNvPr id="3" name="Content Placeholder 2">
            <a:extLst>
              <a:ext uri="{FF2B5EF4-FFF2-40B4-BE49-F238E27FC236}">
                <a16:creationId xmlns:a16="http://schemas.microsoft.com/office/drawing/2014/main" id="{889185CC-02FB-25D0-1A9F-FB988BE9B271}"/>
              </a:ext>
            </a:extLst>
          </p:cNvPr>
          <p:cNvSpPr>
            <a:spLocks noGrp="1"/>
          </p:cNvSpPr>
          <p:nvPr>
            <p:ph idx="1"/>
          </p:nvPr>
        </p:nvSpPr>
        <p:spPr/>
        <p:txBody>
          <a:bodyPr>
            <a:normAutofit fontScale="92500" lnSpcReduction="10000"/>
          </a:bodyPr>
          <a:lstStyle/>
          <a:p>
            <a:r>
              <a:rPr lang="en-CA" i="1" dirty="0"/>
              <a:t>Strengths: </a:t>
            </a:r>
            <a:r>
              <a:rPr lang="en-CA" dirty="0"/>
              <a:t>It is evident that the program has worked hard and effectively in strengthening its governance structure in the past two years. There appears to be effective communication processes in place to promote collaboration across the leadership roles.</a:t>
            </a:r>
          </a:p>
          <a:p>
            <a:r>
              <a:rPr lang="en-CA" i="1" dirty="0"/>
              <a:t>Limitations: </a:t>
            </a:r>
            <a:r>
              <a:rPr lang="en-CA" dirty="0"/>
              <a:t>There is general recognition that admitting an extra cohort of students has put a high level of strain on program resources. All of the activities listed for the Clinical Coordinator strongly suggest that the role is not sustainable without a course release.</a:t>
            </a:r>
          </a:p>
          <a:p>
            <a:r>
              <a:rPr lang="en-CA" i="1" dirty="0"/>
              <a:t>Recommendations for Action: </a:t>
            </a:r>
            <a:r>
              <a:rPr lang="en-CA" dirty="0"/>
              <a:t>It is recommended that the Clinical Coordinator be provided with a course release.</a:t>
            </a:r>
          </a:p>
          <a:p>
            <a:endParaRPr lang="en-CA" dirty="0"/>
          </a:p>
          <a:p>
            <a:endParaRPr lang="en-US" dirty="0"/>
          </a:p>
        </p:txBody>
      </p:sp>
    </p:spTree>
    <p:extLst>
      <p:ext uri="{BB962C8B-B14F-4D97-AF65-F5344CB8AC3E}">
        <p14:creationId xmlns:p14="http://schemas.microsoft.com/office/powerpoint/2010/main" val="3929933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3F6DE-8CC5-2068-C648-06A72588F47C}"/>
              </a:ext>
            </a:extLst>
          </p:cNvPr>
          <p:cNvSpPr>
            <a:spLocks noGrp="1"/>
          </p:cNvSpPr>
          <p:nvPr>
            <p:ph type="title"/>
          </p:nvPr>
        </p:nvSpPr>
        <p:spPr/>
        <p:txBody>
          <a:bodyPr/>
          <a:lstStyle/>
          <a:p>
            <a:r>
              <a:rPr lang="en-US" dirty="0"/>
              <a:t>VII: INSTRUCTIONAL SUPPORT</a:t>
            </a:r>
          </a:p>
        </p:txBody>
      </p:sp>
      <p:sp>
        <p:nvSpPr>
          <p:cNvPr id="3" name="Content Placeholder 2">
            <a:extLst>
              <a:ext uri="{FF2B5EF4-FFF2-40B4-BE49-F238E27FC236}">
                <a16:creationId xmlns:a16="http://schemas.microsoft.com/office/drawing/2014/main" id="{BE5D7C56-FC0A-2B13-4537-44224BEC2E12}"/>
              </a:ext>
            </a:extLst>
          </p:cNvPr>
          <p:cNvSpPr>
            <a:spLocks noGrp="1"/>
          </p:cNvSpPr>
          <p:nvPr>
            <p:ph idx="1"/>
          </p:nvPr>
        </p:nvSpPr>
        <p:spPr>
          <a:xfrm>
            <a:off x="1020726" y="1745673"/>
            <a:ext cx="10333074" cy="4554117"/>
          </a:xfrm>
        </p:spPr>
        <p:txBody>
          <a:bodyPr>
            <a:normAutofit fontScale="85000" lnSpcReduction="20000"/>
          </a:bodyPr>
          <a:lstStyle/>
          <a:p>
            <a:r>
              <a:rPr lang="en-CA" i="1" dirty="0"/>
              <a:t>Strengths:  </a:t>
            </a:r>
            <a:r>
              <a:rPr lang="en-CA" dirty="0"/>
              <a:t>The Counselling program is administratively supported by the Faculty of Professional Studies and the Faculty of Graduate Studies at Acadia University. Instruction is also supported by Open Acadia, the Library and Student Services. We were taken on a virtual tour of the building that houses classes for the Counselling program and office space for faculty members and students. We would like to acknowledge the work being done to create a welcoming environment.</a:t>
            </a:r>
          </a:p>
          <a:p>
            <a:r>
              <a:rPr lang="en-CA" i="1" dirty="0"/>
              <a:t>Limitations:  </a:t>
            </a:r>
            <a:r>
              <a:rPr lang="en-CA" dirty="0"/>
              <a:t>Currently, administrative support is offered by personnel in both the Faculty of Professional Studies and the Faculty of Graduate Studies. So, it was difficult to ascertain if the services provided met the standard of one assigned administrative support person for the program, particularly given the different busy times of year that go with each part time support person’s role.</a:t>
            </a:r>
          </a:p>
          <a:p>
            <a:r>
              <a:rPr lang="en-CA" i="1" dirty="0"/>
              <a:t>Recommendations for action: </a:t>
            </a:r>
            <a:r>
              <a:rPr lang="en-CA" dirty="0"/>
              <a:t>An audit of the program’s administrative support needs and current administrative support roles/activities would help to inform how administrative support could be optimally provided to the Counselling program.</a:t>
            </a:r>
          </a:p>
          <a:p>
            <a:endParaRPr lang="en-US" dirty="0"/>
          </a:p>
        </p:txBody>
      </p:sp>
    </p:spTree>
    <p:extLst>
      <p:ext uri="{BB962C8B-B14F-4D97-AF65-F5344CB8AC3E}">
        <p14:creationId xmlns:p14="http://schemas.microsoft.com/office/powerpoint/2010/main" val="2377114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79560-276F-2B07-6E97-0C88BF21EDF4}"/>
              </a:ext>
            </a:extLst>
          </p:cNvPr>
          <p:cNvSpPr>
            <a:spLocks noGrp="1"/>
          </p:cNvSpPr>
          <p:nvPr>
            <p:ph type="title"/>
          </p:nvPr>
        </p:nvSpPr>
        <p:spPr/>
        <p:txBody>
          <a:bodyPr/>
          <a:lstStyle/>
          <a:p>
            <a:r>
              <a:rPr lang="en-US" dirty="0" err="1"/>
              <a:t>Viii</a:t>
            </a:r>
            <a:r>
              <a:rPr lang="en-US" dirty="0"/>
              <a:t>: program evaluation</a:t>
            </a:r>
          </a:p>
        </p:txBody>
      </p:sp>
      <p:sp>
        <p:nvSpPr>
          <p:cNvPr id="3" name="Content Placeholder 2">
            <a:extLst>
              <a:ext uri="{FF2B5EF4-FFF2-40B4-BE49-F238E27FC236}">
                <a16:creationId xmlns:a16="http://schemas.microsoft.com/office/drawing/2014/main" id="{FAEF365C-0ADA-A963-1009-F78FDFCB07D0}"/>
              </a:ext>
            </a:extLst>
          </p:cNvPr>
          <p:cNvSpPr>
            <a:spLocks noGrp="1"/>
          </p:cNvSpPr>
          <p:nvPr>
            <p:ph idx="1"/>
          </p:nvPr>
        </p:nvSpPr>
        <p:spPr>
          <a:xfrm>
            <a:off x="1020726" y="2089297"/>
            <a:ext cx="10333074" cy="4210493"/>
          </a:xfrm>
        </p:spPr>
        <p:txBody>
          <a:bodyPr>
            <a:normAutofit fontScale="85000" lnSpcReduction="10000"/>
          </a:bodyPr>
          <a:lstStyle/>
          <a:p>
            <a:r>
              <a:rPr lang="en-CA" dirty="0"/>
              <a:t>Recommendations for Action: Building on established evaluation procedures, it is recommended that the processes Dr. Surette outlined during the site visit be implemented. Well-established procedures are in place for ongoing evaluation of the program, students and faculty. There are no further recommendations at this time.</a:t>
            </a:r>
          </a:p>
          <a:p>
            <a:r>
              <a:rPr lang="en-CA" dirty="0"/>
              <a:t>	</a:t>
            </a:r>
            <a:r>
              <a:rPr lang="en-CA" i="1" dirty="0"/>
              <a:t>This would involve seeking feedback from per-course faculty, students, advisors, site-supervisors, program 	faculty, and graduates. We will also implement a process to review syllabi and their alignment with CACEP 	accreditation standards and the research on counsellor competencies. Our Director or Graduate Program 	Director would be involved in this process in receiving and compiling the feedback on the program to 	protect the privacy of our various shareholders involved. This internal process, completed every 3 years, 	would help us to keep our self-study up to date as well which would be part of this review process to 	update this document on an ongoing basis.</a:t>
            </a:r>
          </a:p>
          <a:p>
            <a:endParaRPr lang="en-US" dirty="0"/>
          </a:p>
        </p:txBody>
      </p:sp>
    </p:spTree>
    <p:extLst>
      <p:ext uri="{BB962C8B-B14F-4D97-AF65-F5344CB8AC3E}">
        <p14:creationId xmlns:p14="http://schemas.microsoft.com/office/powerpoint/2010/main" val="3077423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01E81-EE1B-F252-351D-C694B0A51DA8}"/>
              </a:ext>
            </a:extLst>
          </p:cNvPr>
          <p:cNvSpPr>
            <a:spLocks noGrp="1"/>
          </p:cNvSpPr>
          <p:nvPr>
            <p:ph type="title"/>
          </p:nvPr>
        </p:nvSpPr>
        <p:spPr/>
        <p:txBody>
          <a:bodyPr/>
          <a:lstStyle/>
          <a:p>
            <a:pPr algn="ctr"/>
            <a:r>
              <a:rPr lang="en-US" dirty="0"/>
              <a:t>Implementations thus far</a:t>
            </a:r>
          </a:p>
        </p:txBody>
      </p:sp>
      <p:sp>
        <p:nvSpPr>
          <p:cNvPr id="3" name="Content Placeholder 2">
            <a:extLst>
              <a:ext uri="{FF2B5EF4-FFF2-40B4-BE49-F238E27FC236}">
                <a16:creationId xmlns:a16="http://schemas.microsoft.com/office/drawing/2014/main" id="{4404EEA5-1589-3A35-0635-02177531F6C5}"/>
              </a:ext>
            </a:extLst>
          </p:cNvPr>
          <p:cNvSpPr>
            <a:spLocks noGrp="1"/>
          </p:cNvSpPr>
          <p:nvPr>
            <p:ph idx="1"/>
          </p:nvPr>
        </p:nvSpPr>
        <p:spPr>
          <a:xfrm>
            <a:off x="1020726" y="1721921"/>
            <a:ext cx="10333074" cy="4577869"/>
          </a:xfrm>
        </p:spPr>
        <p:txBody>
          <a:bodyPr>
            <a:normAutofit fontScale="92500" lnSpcReduction="20000"/>
          </a:bodyPr>
          <a:lstStyle/>
          <a:p>
            <a:pPr marL="457200" indent="-457200">
              <a:buFont typeface="Arial" panose="020B0604020202020204" pitchFamily="34" charset="0"/>
              <a:buChar char="•"/>
            </a:pPr>
            <a:r>
              <a:rPr lang="en-US" dirty="0"/>
              <a:t>Couse relief for clinical coordinator</a:t>
            </a:r>
          </a:p>
          <a:p>
            <a:pPr marL="457200" indent="-457200">
              <a:buFont typeface="Arial" panose="020B0604020202020204" pitchFamily="34" charset="0"/>
              <a:buChar char="•"/>
            </a:pPr>
            <a:r>
              <a:rPr lang="en-US" dirty="0"/>
              <a:t>Funding applications and preliminary explorations of community clinic</a:t>
            </a:r>
          </a:p>
          <a:p>
            <a:pPr marL="457200" indent="-457200">
              <a:buFont typeface="Arial" panose="020B0604020202020204" pitchFamily="34" charset="0"/>
              <a:buChar char="•"/>
            </a:pPr>
            <a:r>
              <a:rPr lang="en-US" dirty="0"/>
              <a:t>Curriculum changes to more closely align with CACEP standards</a:t>
            </a:r>
          </a:p>
          <a:p>
            <a:pPr marL="685800" lvl="1" indent="-457200"/>
            <a:r>
              <a:rPr lang="en-US" dirty="0"/>
              <a:t>Program Evaluation</a:t>
            </a:r>
          </a:p>
          <a:p>
            <a:pPr marL="685800" lvl="1" indent="-457200"/>
            <a:r>
              <a:rPr lang="en-US" dirty="0"/>
              <a:t>Consultation Models</a:t>
            </a:r>
          </a:p>
          <a:p>
            <a:pPr marL="685800" lvl="1" indent="-457200"/>
            <a:r>
              <a:rPr lang="en-US" dirty="0"/>
              <a:t>2 new courses</a:t>
            </a:r>
          </a:p>
          <a:p>
            <a:pPr marL="457200" indent="-457200">
              <a:buFont typeface="Arial" panose="020B0604020202020204" pitchFamily="34" charset="0"/>
              <a:buChar char="•"/>
            </a:pPr>
            <a:r>
              <a:rPr lang="en-US" dirty="0"/>
              <a:t>Advocacy for 3 year plan to get to 4.5 tenure track/tenured faculty complement </a:t>
            </a:r>
          </a:p>
          <a:p>
            <a:pPr marL="457200" indent="-457200">
              <a:buFont typeface="Arial" panose="020B0604020202020204" pitchFamily="34" charset="0"/>
              <a:buChar char="•"/>
            </a:pPr>
            <a:r>
              <a:rPr lang="en-US" dirty="0"/>
              <a:t>Hired a student through the Work Integration Program that will support consistent messaging across sources</a:t>
            </a:r>
          </a:p>
          <a:p>
            <a:pPr marL="457200" indent="-457200">
              <a:buFont typeface="Arial" panose="020B0604020202020204" pitchFamily="34" charset="0"/>
              <a:buChar char="•"/>
            </a:pPr>
            <a:r>
              <a:rPr lang="en-US" dirty="0"/>
              <a:t>Advocacy and dialogue around more clear administrative support for the program</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919111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3B49476-BACD-49C8-AABA-493B623CA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1E33827-D9B6-4139-8DC5-A4ADFD575B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53403" y="560386"/>
            <a:ext cx="6919656" cy="4575663"/>
          </a:xfrm>
          <a:custGeom>
            <a:avLst/>
            <a:gdLst>
              <a:gd name="connsiteX0" fmla="*/ 3063362 w 5358686"/>
              <a:gd name="connsiteY0" fmla="*/ 3429562 h 3905917"/>
              <a:gd name="connsiteX1" fmla="*/ 4752173 w 5358686"/>
              <a:gd name="connsiteY1" fmla="*/ 3086315 h 3905917"/>
              <a:gd name="connsiteX2" fmla="*/ 5358470 w 5358686"/>
              <a:gd name="connsiteY2" fmla="*/ 1525101 h 3905917"/>
              <a:gd name="connsiteX3" fmla="*/ 4960932 w 5358686"/>
              <a:gd name="connsiteY3" fmla="*/ 466701 h 3905917"/>
              <a:gd name="connsiteX4" fmla="*/ 932230 w 5358686"/>
              <a:gd name="connsiteY4" fmla="*/ 19557 h 3905917"/>
              <a:gd name="connsiteX5" fmla="*/ 62745 w 5358686"/>
              <a:gd name="connsiteY5" fmla="*/ 783491 h 3905917"/>
              <a:gd name="connsiteX6" fmla="*/ 230579 w 5358686"/>
              <a:gd name="connsiteY6" fmla="*/ 2939564 h 3905917"/>
              <a:gd name="connsiteX7" fmla="*/ 2493030 w 5358686"/>
              <a:gd name="connsiteY7" fmla="*/ 3459876 h 3905917"/>
              <a:gd name="connsiteX8" fmla="*/ 2539191 w 5358686"/>
              <a:gd name="connsiteY8" fmla="*/ 3905918 h 3905917"/>
              <a:gd name="connsiteX9" fmla="*/ 3063362 w 5358686"/>
              <a:gd name="connsiteY9" fmla="*/ 3429562 h 3905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8686" h="3905917">
                <a:moveTo>
                  <a:pt x="3063362" y="3429562"/>
                </a:moveTo>
                <a:cubicBezTo>
                  <a:pt x="3522907" y="3461392"/>
                  <a:pt x="4421742" y="3347987"/>
                  <a:pt x="4752173" y="3086315"/>
                </a:cubicBezTo>
                <a:cubicBezTo>
                  <a:pt x="5090322" y="2818580"/>
                  <a:pt x="5367565" y="2214901"/>
                  <a:pt x="5358470" y="1525101"/>
                </a:cubicBezTo>
                <a:cubicBezTo>
                  <a:pt x="5352407" y="1065281"/>
                  <a:pt x="5344552" y="716660"/>
                  <a:pt x="4960932" y="466701"/>
                </a:cubicBezTo>
                <a:cubicBezTo>
                  <a:pt x="4519163" y="262351"/>
                  <a:pt x="1981674" y="-86269"/>
                  <a:pt x="932230" y="19557"/>
                </a:cubicBezTo>
                <a:cubicBezTo>
                  <a:pt x="446779" y="83769"/>
                  <a:pt x="146249" y="410480"/>
                  <a:pt x="62745" y="783491"/>
                </a:cubicBezTo>
                <a:cubicBezTo>
                  <a:pt x="-52589" y="1298843"/>
                  <a:pt x="-15798" y="2680923"/>
                  <a:pt x="230579" y="2939564"/>
                </a:cubicBezTo>
                <a:cubicBezTo>
                  <a:pt x="501759" y="3224110"/>
                  <a:pt x="1191008" y="3475723"/>
                  <a:pt x="2493030" y="3459876"/>
                </a:cubicBezTo>
                <a:cubicBezTo>
                  <a:pt x="2556553" y="3579206"/>
                  <a:pt x="2569919" y="3721411"/>
                  <a:pt x="2539191" y="3905918"/>
                </a:cubicBezTo>
                <a:cubicBezTo>
                  <a:pt x="2769997" y="3713556"/>
                  <a:pt x="3063362" y="3429562"/>
                  <a:pt x="3063362" y="3429562"/>
                </a:cubicBezTo>
                <a:close/>
              </a:path>
            </a:pathLst>
          </a:custGeom>
          <a:solidFill>
            <a:schemeClr val="bg2">
              <a:lumMod val="90000"/>
            </a:schemeClr>
          </a:solidFill>
          <a:ln w="19050"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F907F25B-D671-478E-A1EE-5BA7DECE5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2294" y="606011"/>
            <a:ext cx="6919656" cy="4575663"/>
          </a:xfrm>
          <a:custGeom>
            <a:avLst/>
            <a:gdLst>
              <a:gd name="connsiteX0" fmla="*/ 3063362 w 5358686"/>
              <a:gd name="connsiteY0" fmla="*/ 3429562 h 3905917"/>
              <a:gd name="connsiteX1" fmla="*/ 4752173 w 5358686"/>
              <a:gd name="connsiteY1" fmla="*/ 3086315 h 3905917"/>
              <a:gd name="connsiteX2" fmla="*/ 5358470 w 5358686"/>
              <a:gd name="connsiteY2" fmla="*/ 1525101 h 3905917"/>
              <a:gd name="connsiteX3" fmla="*/ 4960932 w 5358686"/>
              <a:gd name="connsiteY3" fmla="*/ 466701 h 3905917"/>
              <a:gd name="connsiteX4" fmla="*/ 932230 w 5358686"/>
              <a:gd name="connsiteY4" fmla="*/ 19557 h 3905917"/>
              <a:gd name="connsiteX5" fmla="*/ 62745 w 5358686"/>
              <a:gd name="connsiteY5" fmla="*/ 783491 h 3905917"/>
              <a:gd name="connsiteX6" fmla="*/ 230579 w 5358686"/>
              <a:gd name="connsiteY6" fmla="*/ 2939564 h 3905917"/>
              <a:gd name="connsiteX7" fmla="*/ 2493030 w 5358686"/>
              <a:gd name="connsiteY7" fmla="*/ 3459876 h 3905917"/>
              <a:gd name="connsiteX8" fmla="*/ 2539191 w 5358686"/>
              <a:gd name="connsiteY8" fmla="*/ 3905918 h 3905917"/>
              <a:gd name="connsiteX9" fmla="*/ 3063362 w 5358686"/>
              <a:gd name="connsiteY9" fmla="*/ 3429562 h 3905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8686" h="3905917">
                <a:moveTo>
                  <a:pt x="3063362" y="3429562"/>
                </a:moveTo>
                <a:cubicBezTo>
                  <a:pt x="3522907" y="3461392"/>
                  <a:pt x="4421742" y="3347987"/>
                  <a:pt x="4752173" y="3086315"/>
                </a:cubicBezTo>
                <a:cubicBezTo>
                  <a:pt x="5090322" y="2818580"/>
                  <a:pt x="5367565" y="2214901"/>
                  <a:pt x="5358470" y="1525101"/>
                </a:cubicBezTo>
                <a:cubicBezTo>
                  <a:pt x="5352407" y="1065281"/>
                  <a:pt x="5344552" y="716660"/>
                  <a:pt x="4960932" y="466701"/>
                </a:cubicBezTo>
                <a:cubicBezTo>
                  <a:pt x="4519163" y="262351"/>
                  <a:pt x="1981674" y="-86269"/>
                  <a:pt x="932230" y="19557"/>
                </a:cubicBezTo>
                <a:cubicBezTo>
                  <a:pt x="446779" y="83769"/>
                  <a:pt x="146249" y="410480"/>
                  <a:pt x="62745" y="783491"/>
                </a:cubicBezTo>
                <a:cubicBezTo>
                  <a:pt x="-52589" y="1298843"/>
                  <a:pt x="-15798" y="2680923"/>
                  <a:pt x="230579" y="2939564"/>
                </a:cubicBezTo>
                <a:cubicBezTo>
                  <a:pt x="501759" y="3224110"/>
                  <a:pt x="1191008" y="3475723"/>
                  <a:pt x="2493030" y="3459876"/>
                </a:cubicBezTo>
                <a:cubicBezTo>
                  <a:pt x="2556553" y="3579206"/>
                  <a:pt x="2569919" y="3721411"/>
                  <a:pt x="2539191" y="3905918"/>
                </a:cubicBezTo>
                <a:cubicBezTo>
                  <a:pt x="2769997" y="3713556"/>
                  <a:pt x="3063362" y="3429562"/>
                  <a:pt x="3063362" y="3429562"/>
                </a:cubicBezTo>
                <a:close/>
              </a:path>
            </a:pathLst>
          </a:custGeom>
          <a:noFill/>
          <a:ln w="19050" cap="flat">
            <a:solidFill>
              <a:schemeClr val="tx1"/>
            </a:solid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0C75E7EF-2AD7-40CB-BC67-FA8F574BEB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257268" y="2872071"/>
            <a:ext cx="4180515" cy="3301837"/>
          </a:xfrm>
          <a:custGeom>
            <a:avLst/>
            <a:gdLst>
              <a:gd name="connsiteX0" fmla="*/ 2787528 w 4712373"/>
              <a:gd name="connsiteY0" fmla="*/ 3676359 h 4068523"/>
              <a:gd name="connsiteX1" fmla="*/ 4687166 w 4712373"/>
              <a:gd name="connsiteY1" fmla="*/ 1907489 h 4068523"/>
              <a:gd name="connsiteX2" fmla="*/ 2172275 w 4712373"/>
              <a:gd name="connsiteY2" fmla="*/ 136 h 4068523"/>
              <a:gd name="connsiteX3" fmla="*/ 111143 w 4712373"/>
              <a:gd name="connsiteY3" fmla="*/ 1123024 h 4068523"/>
              <a:gd name="connsiteX4" fmla="*/ 2016292 w 4712373"/>
              <a:gd name="connsiteY4" fmla="*/ 3609943 h 4068523"/>
              <a:gd name="connsiteX5" fmla="*/ 1772395 w 4712373"/>
              <a:gd name="connsiteY5" fmla="*/ 4068523 h 4068523"/>
              <a:gd name="connsiteX6" fmla="*/ 2787528 w 4712373"/>
              <a:gd name="connsiteY6" fmla="*/ 3676359 h 4068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12373" h="4068523">
                <a:moveTo>
                  <a:pt x="2787528" y="3676359"/>
                </a:moveTo>
                <a:cubicBezTo>
                  <a:pt x="3711855" y="3636261"/>
                  <a:pt x="4464628" y="3196007"/>
                  <a:pt x="4687166" y="1907489"/>
                </a:cubicBezTo>
                <a:cubicBezTo>
                  <a:pt x="4825649" y="1015407"/>
                  <a:pt x="4448230" y="272693"/>
                  <a:pt x="2172275" y="136"/>
                </a:cubicBezTo>
                <a:cubicBezTo>
                  <a:pt x="1282673" y="-8132"/>
                  <a:pt x="341811" y="361571"/>
                  <a:pt x="111143" y="1123024"/>
                </a:cubicBezTo>
                <a:cubicBezTo>
                  <a:pt x="-63581" y="1699557"/>
                  <a:pt x="-340824" y="3171342"/>
                  <a:pt x="2016292" y="3609943"/>
                </a:cubicBezTo>
                <a:cubicBezTo>
                  <a:pt x="2000583" y="3847363"/>
                  <a:pt x="1926174" y="3976339"/>
                  <a:pt x="1772395" y="4068523"/>
                </a:cubicBezTo>
                <a:cubicBezTo>
                  <a:pt x="2353889" y="4067834"/>
                  <a:pt x="2787528" y="3676359"/>
                  <a:pt x="2787528" y="3676359"/>
                </a:cubicBezTo>
                <a:close/>
              </a:path>
            </a:pathLst>
          </a:custGeom>
          <a:solidFill>
            <a:schemeClr val="bg1"/>
          </a:solidFill>
          <a:ln w="19050"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6B8B9B37-264C-4866-91BF-26A20D42B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235544" y="2827605"/>
            <a:ext cx="4180515" cy="3301837"/>
          </a:xfrm>
          <a:custGeom>
            <a:avLst/>
            <a:gdLst>
              <a:gd name="connsiteX0" fmla="*/ 2787528 w 4712373"/>
              <a:gd name="connsiteY0" fmla="*/ 3676359 h 4068523"/>
              <a:gd name="connsiteX1" fmla="*/ 4687166 w 4712373"/>
              <a:gd name="connsiteY1" fmla="*/ 1907489 h 4068523"/>
              <a:gd name="connsiteX2" fmla="*/ 2172275 w 4712373"/>
              <a:gd name="connsiteY2" fmla="*/ 136 h 4068523"/>
              <a:gd name="connsiteX3" fmla="*/ 111143 w 4712373"/>
              <a:gd name="connsiteY3" fmla="*/ 1123024 h 4068523"/>
              <a:gd name="connsiteX4" fmla="*/ 2016292 w 4712373"/>
              <a:gd name="connsiteY4" fmla="*/ 3609943 h 4068523"/>
              <a:gd name="connsiteX5" fmla="*/ 1772395 w 4712373"/>
              <a:gd name="connsiteY5" fmla="*/ 4068523 h 4068523"/>
              <a:gd name="connsiteX6" fmla="*/ 2787528 w 4712373"/>
              <a:gd name="connsiteY6" fmla="*/ 3676359 h 4068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12373" h="4068523">
                <a:moveTo>
                  <a:pt x="2787528" y="3676359"/>
                </a:moveTo>
                <a:cubicBezTo>
                  <a:pt x="3711855" y="3636261"/>
                  <a:pt x="4464628" y="3196007"/>
                  <a:pt x="4687166" y="1907489"/>
                </a:cubicBezTo>
                <a:cubicBezTo>
                  <a:pt x="4825649" y="1015407"/>
                  <a:pt x="4448230" y="272693"/>
                  <a:pt x="2172275" y="136"/>
                </a:cubicBezTo>
                <a:cubicBezTo>
                  <a:pt x="1282673" y="-8132"/>
                  <a:pt x="341811" y="361571"/>
                  <a:pt x="111143" y="1123024"/>
                </a:cubicBezTo>
                <a:cubicBezTo>
                  <a:pt x="-63581" y="1699557"/>
                  <a:pt x="-340824" y="3171342"/>
                  <a:pt x="2016292" y="3609943"/>
                </a:cubicBezTo>
                <a:cubicBezTo>
                  <a:pt x="2000583" y="3847363"/>
                  <a:pt x="1926174" y="3976339"/>
                  <a:pt x="1772395" y="4068523"/>
                </a:cubicBezTo>
                <a:cubicBezTo>
                  <a:pt x="2353889" y="4067834"/>
                  <a:pt x="2787528" y="3676359"/>
                  <a:pt x="2787528" y="3676359"/>
                </a:cubicBezTo>
                <a:close/>
              </a:path>
            </a:pathLst>
          </a:custGeom>
          <a:noFill/>
          <a:ln w="19050" cap="flat">
            <a:solidFill>
              <a:schemeClr val="tx1"/>
            </a:solidFill>
            <a:prstDash val="solid"/>
            <a:miter/>
          </a:ln>
        </p:spPr>
        <p:txBody>
          <a:bodyPr rtlCol="0" anchor="ctr"/>
          <a:lstStyle/>
          <a:p>
            <a:endParaRPr lang="en-US"/>
          </a:p>
        </p:txBody>
      </p:sp>
      <p:sp>
        <p:nvSpPr>
          <p:cNvPr id="4" name="Title 3">
            <a:extLst>
              <a:ext uri="{FF2B5EF4-FFF2-40B4-BE49-F238E27FC236}">
                <a16:creationId xmlns:a16="http://schemas.microsoft.com/office/drawing/2014/main" id="{6EE77630-0116-A76A-654B-627ECA725FB4}"/>
              </a:ext>
            </a:extLst>
          </p:cNvPr>
          <p:cNvSpPr>
            <a:spLocks noGrp="1"/>
          </p:cNvSpPr>
          <p:nvPr>
            <p:ph type="ctrTitle"/>
          </p:nvPr>
        </p:nvSpPr>
        <p:spPr>
          <a:xfrm>
            <a:off x="5067299" y="1224011"/>
            <a:ext cx="5422901" cy="2870791"/>
          </a:xfrm>
        </p:spPr>
        <p:txBody>
          <a:bodyPr anchor="ctr">
            <a:normAutofit/>
          </a:bodyPr>
          <a:lstStyle/>
          <a:p>
            <a:r>
              <a:rPr lang="en-US"/>
              <a:t>Site visit @ AcaDIA</a:t>
            </a:r>
            <a:br>
              <a:rPr lang="en-US"/>
            </a:br>
            <a:r>
              <a:rPr lang="en-US"/>
              <a:t>November 23-27 2021</a:t>
            </a:r>
            <a:br>
              <a:rPr lang="en-US"/>
            </a:br>
            <a:r>
              <a:rPr lang="en-US"/>
              <a:t>Virtual</a:t>
            </a:r>
            <a:endParaRPr lang="en-US" dirty="0"/>
          </a:p>
        </p:txBody>
      </p:sp>
      <p:sp>
        <p:nvSpPr>
          <p:cNvPr id="5" name="Subtitle 4">
            <a:extLst>
              <a:ext uri="{FF2B5EF4-FFF2-40B4-BE49-F238E27FC236}">
                <a16:creationId xmlns:a16="http://schemas.microsoft.com/office/drawing/2014/main" id="{18F65F73-99A8-9DF7-9C0B-FDE22520D96C}"/>
              </a:ext>
            </a:extLst>
          </p:cNvPr>
          <p:cNvSpPr>
            <a:spLocks noGrp="1"/>
          </p:cNvSpPr>
          <p:nvPr>
            <p:ph type="subTitle" idx="1"/>
          </p:nvPr>
        </p:nvSpPr>
        <p:spPr>
          <a:xfrm>
            <a:off x="1763486" y="3766456"/>
            <a:ext cx="2983019" cy="1926773"/>
          </a:xfrm>
        </p:spPr>
        <p:txBody>
          <a:bodyPr anchor="ctr">
            <a:normAutofit/>
          </a:bodyPr>
          <a:lstStyle/>
          <a:p>
            <a:pPr algn="ctr"/>
            <a:r>
              <a:rPr lang="en-US"/>
              <a:t>Dr. William Borgen, UBC</a:t>
            </a:r>
          </a:p>
          <a:p>
            <a:pPr algn="ctr"/>
            <a:r>
              <a:rPr lang="en-US"/>
              <a:t>Blythe Sheppard, U of L</a:t>
            </a:r>
          </a:p>
          <a:p>
            <a:pPr algn="ctr"/>
            <a:r>
              <a:rPr lang="en-US"/>
              <a:t>Tom Strong, U of C</a:t>
            </a:r>
          </a:p>
        </p:txBody>
      </p:sp>
    </p:spTree>
    <p:extLst>
      <p:ext uri="{BB962C8B-B14F-4D97-AF65-F5344CB8AC3E}">
        <p14:creationId xmlns:p14="http://schemas.microsoft.com/office/powerpoint/2010/main" val="2074111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400"/>
                                        <p:tgtEl>
                                          <p:spTgt spid="5">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4"/>
                                        </p:tgtEl>
                                        <p:attrNameLst>
                                          <p:attrName>style.visibility</p:attrName>
                                        </p:attrNameLst>
                                      </p:cBhvr>
                                      <p:to>
                                        <p:strVal val="visible"/>
                                      </p:to>
                                    </p:set>
                                    <p:animEffect transition="in" filter="fade">
                                      <p:cBhvr>
                                        <p:cTn id="10" dur="4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4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2000"/>
                                  </p:stCondLst>
                                  <p:iterate type="lt">
                                    <p:tmPct val="10000"/>
                                  </p:iterate>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4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15180-3E60-AFC0-1CF6-BB34BDA45F3E}"/>
              </a:ext>
            </a:extLst>
          </p:cNvPr>
          <p:cNvSpPr>
            <a:spLocks noGrp="1"/>
          </p:cNvSpPr>
          <p:nvPr>
            <p:ph type="title"/>
          </p:nvPr>
        </p:nvSpPr>
        <p:spPr/>
        <p:txBody>
          <a:bodyPr/>
          <a:lstStyle/>
          <a:p>
            <a:r>
              <a:rPr lang="en-US" dirty="0"/>
              <a:t>Questions/comments?</a:t>
            </a:r>
          </a:p>
        </p:txBody>
      </p:sp>
    </p:spTree>
    <p:extLst>
      <p:ext uri="{BB962C8B-B14F-4D97-AF65-F5344CB8AC3E}">
        <p14:creationId xmlns:p14="http://schemas.microsoft.com/office/powerpoint/2010/main" val="2133905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6A36E-DAEA-6F4F-930C-6FEA08C10C79}"/>
              </a:ext>
            </a:extLst>
          </p:cNvPr>
          <p:cNvSpPr>
            <a:spLocks noGrp="1"/>
          </p:cNvSpPr>
          <p:nvPr>
            <p:ph type="title"/>
          </p:nvPr>
        </p:nvSpPr>
        <p:spPr/>
        <p:txBody>
          <a:bodyPr/>
          <a:lstStyle/>
          <a:p>
            <a:r>
              <a:rPr lang="en-US" dirty="0" err="1"/>
              <a:t>Cacep</a:t>
            </a:r>
            <a:r>
              <a:rPr lang="en-US" dirty="0"/>
              <a:t> competencies – pillars of evaluation</a:t>
            </a:r>
          </a:p>
        </p:txBody>
      </p:sp>
      <p:sp>
        <p:nvSpPr>
          <p:cNvPr id="3" name="Content Placeholder 2">
            <a:extLst>
              <a:ext uri="{FF2B5EF4-FFF2-40B4-BE49-F238E27FC236}">
                <a16:creationId xmlns:a16="http://schemas.microsoft.com/office/drawing/2014/main" id="{B0F7BBCD-D421-A37B-9B19-D576464CCD33}"/>
              </a:ext>
            </a:extLst>
          </p:cNvPr>
          <p:cNvSpPr>
            <a:spLocks noGrp="1"/>
          </p:cNvSpPr>
          <p:nvPr>
            <p:ph idx="1"/>
          </p:nvPr>
        </p:nvSpPr>
        <p:spPr/>
        <p:txBody>
          <a:bodyPr>
            <a:normAutofit fontScale="85000" lnSpcReduction="20000"/>
          </a:bodyPr>
          <a:lstStyle/>
          <a:p>
            <a:r>
              <a:rPr lang="en-US" dirty="0"/>
              <a:t>I: Institution</a:t>
            </a:r>
          </a:p>
          <a:p>
            <a:r>
              <a:rPr lang="en-US" dirty="0"/>
              <a:t>II: Mission, Orientation, Objectives &amp; Priorities</a:t>
            </a:r>
          </a:p>
          <a:p>
            <a:r>
              <a:rPr lang="en-US" dirty="0"/>
              <a:t>III: Program of Studies</a:t>
            </a:r>
          </a:p>
          <a:p>
            <a:r>
              <a:rPr lang="en-US" dirty="0"/>
              <a:t>IV: Students</a:t>
            </a:r>
          </a:p>
          <a:p>
            <a:r>
              <a:rPr lang="en-US" dirty="0"/>
              <a:t>V: Faculty</a:t>
            </a:r>
          </a:p>
          <a:p>
            <a:r>
              <a:rPr lang="en-US" dirty="0"/>
              <a:t>VI: Program Governance</a:t>
            </a:r>
          </a:p>
          <a:p>
            <a:r>
              <a:rPr lang="en-US" dirty="0"/>
              <a:t>VII: Instructional support</a:t>
            </a:r>
          </a:p>
          <a:p>
            <a:r>
              <a:rPr lang="en-US" dirty="0"/>
              <a:t>VIII: Evaluation</a:t>
            </a:r>
          </a:p>
          <a:p>
            <a:endParaRPr lang="en-US" dirty="0"/>
          </a:p>
        </p:txBody>
      </p:sp>
    </p:spTree>
    <p:extLst>
      <p:ext uri="{BB962C8B-B14F-4D97-AF65-F5344CB8AC3E}">
        <p14:creationId xmlns:p14="http://schemas.microsoft.com/office/powerpoint/2010/main" val="583769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5F09F-31BD-CF2C-5E77-53F2329B996D}"/>
              </a:ext>
            </a:extLst>
          </p:cNvPr>
          <p:cNvSpPr>
            <a:spLocks noGrp="1"/>
          </p:cNvSpPr>
          <p:nvPr>
            <p:ph type="title"/>
          </p:nvPr>
        </p:nvSpPr>
        <p:spPr/>
        <p:txBody>
          <a:bodyPr>
            <a:normAutofit fontScale="90000"/>
          </a:bodyPr>
          <a:lstStyle/>
          <a:p>
            <a:pPr algn="ctr"/>
            <a:r>
              <a:rPr lang="en-US" dirty="0"/>
              <a:t>I: Institution &amp; II: Mission, Orientation, Objectives &amp; Priorities</a:t>
            </a:r>
          </a:p>
        </p:txBody>
      </p:sp>
      <p:sp>
        <p:nvSpPr>
          <p:cNvPr id="3" name="Content Placeholder 2">
            <a:extLst>
              <a:ext uri="{FF2B5EF4-FFF2-40B4-BE49-F238E27FC236}">
                <a16:creationId xmlns:a16="http://schemas.microsoft.com/office/drawing/2014/main" id="{559EB8DA-26EB-57A2-6879-1E2EB96E91F8}"/>
              </a:ext>
            </a:extLst>
          </p:cNvPr>
          <p:cNvSpPr>
            <a:spLocks noGrp="1"/>
          </p:cNvSpPr>
          <p:nvPr>
            <p:ph idx="1"/>
          </p:nvPr>
        </p:nvSpPr>
        <p:spPr>
          <a:xfrm>
            <a:off x="1020726" y="2089297"/>
            <a:ext cx="10333074" cy="4210493"/>
          </a:xfrm>
        </p:spPr>
        <p:txBody>
          <a:bodyPr>
            <a:normAutofit fontScale="70000" lnSpcReduction="20000"/>
          </a:bodyPr>
          <a:lstStyle/>
          <a:p>
            <a:pPr marL="457200" indent="-457200">
              <a:buFont typeface="Arial" panose="020B0604020202020204" pitchFamily="34" charset="0"/>
              <a:buChar char="•"/>
            </a:pPr>
            <a:r>
              <a:rPr lang="en-CA" b="0" dirty="0">
                <a:cs typeface="Times New Roman" panose="02020603050405020304" pitchFamily="18" charset="0"/>
              </a:rPr>
              <a:t>The CACEP review committee found that the Counselling Program at Acadia takes a personal approach with students, with close involvement of faculty right from application process, through to graduation. Students indicated that they get to know one another and the faculty very well. The review committee saw evidence of updates to the program including centralizing equity and diversity in all courses, in admissions, and in a new stand-alone course</a:t>
            </a:r>
          </a:p>
          <a:p>
            <a:pPr marL="457200" indent="-457200">
              <a:buFont typeface="Arial" panose="020B0604020202020204" pitchFamily="34" charset="0"/>
              <a:buChar char="•"/>
            </a:pPr>
            <a:r>
              <a:rPr lang="en-CA" b="0" dirty="0" err="1">
                <a:cs typeface="Times New Roman" panose="02020603050405020304" pitchFamily="18" charset="0"/>
              </a:rPr>
              <a:t>Telecounselling</a:t>
            </a:r>
            <a:r>
              <a:rPr lang="en-CA" b="0" dirty="0">
                <a:cs typeface="Times New Roman" panose="02020603050405020304" pitchFamily="18" charset="0"/>
              </a:rPr>
              <a:t> skills and knowledge has been incorporated into several courses</a:t>
            </a:r>
          </a:p>
          <a:p>
            <a:pPr marL="457200" indent="-457200">
              <a:buFont typeface="Arial" panose="020B0604020202020204" pitchFamily="34" charset="0"/>
              <a:buChar char="•"/>
            </a:pPr>
            <a:r>
              <a:rPr lang="en-CA" b="0" dirty="0">
                <a:cs typeface="Times New Roman" panose="02020603050405020304" pitchFamily="18" charset="0"/>
              </a:rPr>
              <a:t>The counselling program has drawn in stakeholders from the community and refreshed the Advisory Committee with key people from the Nova Scotia College of Counselling Therapists (NSCCT), the regulatory college for counselling therapists and the regional centres of education, etc. </a:t>
            </a:r>
          </a:p>
          <a:p>
            <a:pPr marL="457200" indent="-457200">
              <a:buFont typeface="Arial" panose="020B0604020202020204" pitchFamily="34" charset="0"/>
              <a:buChar char="•"/>
            </a:pPr>
            <a:r>
              <a:rPr lang="en-CA" b="0" dirty="0">
                <a:cs typeface="Times New Roman" panose="02020603050405020304" pitchFamily="18" charset="0"/>
              </a:rPr>
              <a:t>The Counselling Faculty have developed post-graduation professional development seminars available to stakeholders to bring funding back into the program to provide resources to sustain program goals and initiatives. The review team encourages the Counselling Program at Acadia to continue to strengthen those relationships.</a:t>
            </a:r>
          </a:p>
          <a:p>
            <a:pPr marL="457200" indent="-457200">
              <a:buFont typeface="Arial" panose="020B0604020202020204" pitchFamily="34" charset="0"/>
              <a:buChar char="•"/>
            </a:pPr>
            <a:r>
              <a:rPr lang="en-CA" b="0" dirty="0">
                <a:cs typeface="Times New Roman" panose="02020603050405020304" pitchFamily="18" charset="0"/>
              </a:rPr>
              <a:t>No limitations identified</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4238635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9A1B1-E58C-F368-70A8-633BEED19D5A}"/>
              </a:ext>
            </a:extLst>
          </p:cNvPr>
          <p:cNvSpPr>
            <a:spLocks noGrp="1"/>
          </p:cNvSpPr>
          <p:nvPr>
            <p:ph type="title"/>
          </p:nvPr>
        </p:nvSpPr>
        <p:spPr/>
        <p:txBody>
          <a:bodyPr/>
          <a:lstStyle/>
          <a:p>
            <a:r>
              <a:rPr lang="en-US" dirty="0"/>
              <a:t>III: Program of studies – general standards</a:t>
            </a:r>
          </a:p>
        </p:txBody>
      </p:sp>
      <p:sp>
        <p:nvSpPr>
          <p:cNvPr id="3" name="Content Placeholder 2">
            <a:extLst>
              <a:ext uri="{FF2B5EF4-FFF2-40B4-BE49-F238E27FC236}">
                <a16:creationId xmlns:a16="http://schemas.microsoft.com/office/drawing/2014/main" id="{B9801672-037E-0CE7-A64F-1B7660A36715}"/>
              </a:ext>
            </a:extLst>
          </p:cNvPr>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CA" dirty="0"/>
              <a:t>The program is well regarded on campus and in the community. A strong commitment to ethical practice and to the counselling profession is evident throughout.</a:t>
            </a:r>
          </a:p>
          <a:p>
            <a:pPr marL="457200" indent="-457200">
              <a:buFont typeface="Arial" panose="020B0604020202020204" pitchFamily="34" charset="0"/>
              <a:buChar char="•"/>
            </a:pPr>
            <a:r>
              <a:rPr lang="en-US" dirty="0"/>
              <a:t>Core competencies embedded in syllabi templates across program</a:t>
            </a:r>
          </a:p>
          <a:p>
            <a:pPr marL="457200" indent="-457200">
              <a:buFont typeface="Arial" panose="020B0604020202020204" pitchFamily="34" charset="0"/>
              <a:buChar char="•"/>
            </a:pPr>
            <a:r>
              <a:rPr lang="en-US" dirty="0"/>
              <a:t>Student Rep with CCPA recently reinstated</a:t>
            </a:r>
          </a:p>
          <a:p>
            <a:pPr marL="457200" indent="-457200">
              <a:buFont typeface="Arial" panose="020B0604020202020204" pitchFamily="34" charset="0"/>
              <a:buChar char="•"/>
            </a:pPr>
            <a:r>
              <a:rPr lang="en-US" dirty="0"/>
              <a:t>Strengthened relationship and collaboration with NSCCT &amp; approved provider of candidacy supervision development</a:t>
            </a:r>
          </a:p>
          <a:p>
            <a:pPr marL="457200" indent="-457200">
              <a:buFont typeface="Arial" panose="020B0604020202020204" pitchFamily="34" charset="0"/>
              <a:buChar char="•"/>
            </a:pPr>
            <a:r>
              <a:rPr lang="en-US" dirty="0"/>
              <a:t>Application process prioritizes consideration of intersectionality &amp; post-grad goals of serving underrepresented and underserved communities</a:t>
            </a:r>
          </a:p>
        </p:txBody>
      </p:sp>
    </p:spTree>
    <p:extLst>
      <p:ext uri="{BB962C8B-B14F-4D97-AF65-F5344CB8AC3E}">
        <p14:creationId xmlns:p14="http://schemas.microsoft.com/office/powerpoint/2010/main" val="4210847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BF188-4BF7-F8A6-A08F-A2BB7461837A}"/>
              </a:ext>
            </a:extLst>
          </p:cNvPr>
          <p:cNvSpPr>
            <a:spLocks noGrp="1"/>
          </p:cNvSpPr>
          <p:nvPr>
            <p:ph type="title"/>
          </p:nvPr>
        </p:nvSpPr>
        <p:spPr/>
        <p:txBody>
          <a:bodyPr/>
          <a:lstStyle/>
          <a:p>
            <a:r>
              <a:rPr lang="en-US" dirty="0"/>
              <a:t>III: Program of studies – general standards Limitations</a:t>
            </a:r>
          </a:p>
        </p:txBody>
      </p:sp>
      <p:sp>
        <p:nvSpPr>
          <p:cNvPr id="3" name="Content Placeholder 2">
            <a:extLst>
              <a:ext uri="{FF2B5EF4-FFF2-40B4-BE49-F238E27FC236}">
                <a16:creationId xmlns:a16="http://schemas.microsoft.com/office/drawing/2014/main" id="{4474BBE4-BD1E-CB3A-35D8-FE39F664D1C7}"/>
              </a:ext>
            </a:extLst>
          </p:cNvPr>
          <p:cNvSpPr>
            <a:spLocks noGrp="1"/>
          </p:cNvSpPr>
          <p:nvPr>
            <p:ph idx="1"/>
          </p:nvPr>
        </p:nvSpPr>
        <p:spPr/>
        <p:txBody>
          <a:bodyPr>
            <a:normAutofit lnSpcReduction="10000"/>
          </a:bodyPr>
          <a:lstStyle/>
          <a:p>
            <a:r>
              <a:rPr lang="en-CA" dirty="0"/>
              <a:t>The recently hired counselling faculty are strongly committed to the program, however, they</a:t>
            </a:r>
          </a:p>
          <a:p>
            <a:r>
              <a:rPr lang="en-CA" dirty="0"/>
              <a:t>continue to be stretched to capacity within their current complement. Acadia’s smaller size and</a:t>
            </a:r>
          </a:p>
          <a:p>
            <a:r>
              <a:rPr lang="en-CA" dirty="0"/>
              <a:t>emphasis on undergraduate education may pose some challenges for the program, perhaps particularly for thesis supervision resources. Funding needs for this comprehensive professional graduate degree are different than for many other Acadia programs. The Faculty of Professional</a:t>
            </a:r>
          </a:p>
          <a:p>
            <a:r>
              <a:rPr lang="en-CA" dirty="0"/>
              <a:t>Studies and the School of Education are clearly supportive of the Counselling program, but also</a:t>
            </a:r>
          </a:p>
          <a:p>
            <a:r>
              <a:rPr lang="en-CA" dirty="0"/>
              <a:t>challenged in terms of faculty resources.</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388349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48282-3479-EE78-F3E8-D21FCA9FDBCD}"/>
              </a:ext>
            </a:extLst>
          </p:cNvPr>
          <p:cNvSpPr>
            <a:spLocks noGrp="1"/>
          </p:cNvSpPr>
          <p:nvPr>
            <p:ph type="title"/>
          </p:nvPr>
        </p:nvSpPr>
        <p:spPr/>
        <p:txBody>
          <a:bodyPr>
            <a:normAutofit fontScale="90000"/>
          </a:bodyPr>
          <a:lstStyle/>
          <a:p>
            <a:r>
              <a:rPr lang="en-US" dirty="0"/>
              <a:t>III: Program of studies –general standards </a:t>
            </a:r>
            <a:br>
              <a:rPr lang="en-US" dirty="0"/>
            </a:br>
            <a:r>
              <a:rPr lang="en-US" dirty="0"/>
              <a:t>recommendations for action</a:t>
            </a:r>
          </a:p>
        </p:txBody>
      </p:sp>
      <p:sp>
        <p:nvSpPr>
          <p:cNvPr id="3" name="Content Placeholder 2">
            <a:extLst>
              <a:ext uri="{FF2B5EF4-FFF2-40B4-BE49-F238E27FC236}">
                <a16:creationId xmlns:a16="http://schemas.microsoft.com/office/drawing/2014/main" id="{3432C836-CFAA-61FD-1C72-5C345D811FFF}"/>
              </a:ext>
            </a:extLst>
          </p:cNvPr>
          <p:cNvSpPr>
            <a:spLocks noGrp="1"/>
          </p:cNvSpPr>
          <p:nvPr>
            <p:ph idx="1"/>
          </p:nvPr>
        </p:nvSpPr>
        <p:spPr/>
        <p:txBody>
          <a:bodyPr>
            <a:normAutofit fontScale="92500" lnSpcReduction="10000"/>
          </a:bodyPr>
          <a:lstStyle/>
          <a:p>
            <a:pPr marL="457200" indent="-457200">
              <a:buFont typeface="Arial" panose="020B0604020202020204" pitchFamily="34" charset="0"/>
              <a:buChar char="•"/>
            </a:pPr>
            <a:r>
              <a:rPr lang="en-US" dirty="0"/>
              <a:t>2 more full-time, tenure track faculty hires are required</a:t>
            </a:r>
          </a:p>
          <a:p>
            <a:pPr marL="457200" indent="-457200">
              <a:buFont typeface="Arial" panose="020B0604020202020204" pitchFamily="34" charset="0"/>
              <a:buChar char="•"/>
            </a:pPr>
            <a:r>
              <a:rPr lang="en-CA" dirty="0"/>
              <a:t>Candidates should be considered who are from underrepresented groups to align with the institution’s commitment to diversity. </a:t>
            </a:r>
          </a:p>
          <a:p>
            <a:pPr marL="457200" indent="-457200">
              <a:buFont typeface="Arial" panose="020B0604020202020204" pitchFamily="34" charset="0"/>
              <a:buChar char="•"/>
            </a:pPr>
            <a:r>
              <a:rPr lang="en-CA" dirty="0"/>
              <a:t>The site visit team recommends that Acadia make this program a priority for fund-raising and development. The services provided to community through faculty involvement and practicum students is worthy of recognition and support from alumni, donors, and community members.</a:t>
            </a:r>
          </a:p>
          <a:p>
            <a:pPr marL="457200" indent="-457200">
              <a:buFont typeface="Arial" panose="020B0604020202020204" pitchFamily="34" charset="0"/>
              <a:buChar char="•"/>
            </a:pPr>
            <a:r>
              <a:rPr lang="en-CA" dirty="0"/>
              <a:t>CACEP standards and competencies for each course needs to be reviewed to ensure that these standards and competencies are evaluated through course assignments.</a:t>
            </a:r>
          </a:p>
          <a:p>
            <a:pPr marL="457200" indent="-457200">
              <a:buFont typeface="Arial" panose="020B0604020202020204" pitchFamily="34" charset="0"/>
              <a:buChar char="•"/>
            </a:pPr>
            <a:endParaRPr lang="en-CA"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1551944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2B4F-F033-C681-F82E-45D9D2C5A230}"/>
              </a:ext>
            </a:extLst>
          </p:cNvPr>
          <p:cNvSpPr>
            <a:spLocks noGrp="1"/>
          </p:cNvSpPr>
          <p:nvPr>
            <p:ph type="title"/>
          </p:nvPr>
        </p:nvSpPr>
        <p:spPr/>
        <p:txBody>
          <a:bodyPr>
            <a:normAutofit fontScale="90000"/>
          </a:bodyPr>
          <a:lstStyle/>
          <a:p>
            <a:r>
              <a:rPr lang="en-US" dirty="0"/>
              <a:t>III: Program of studies – Core Competencies - Limitations</a:t>
            </a:r>
          </a:p>
        </p:txBody>
      </p:sp>
      <p:sp>
        <p:nvSpPr>
          <p:cNvPr id="3" name="Content Placeholder 2">
            <a:extLst>
              <a:ext uri="{FF2B5EF4-FFF2-40B4-BE49-F238E27FC236}">
                <a16:creationId xmlns:a16="http://schemas.microsoft.com/office/drawing/2014/main" id="{C8AFCA74-439D-46E3-B9BD-1F9C4CEDDB2A}"/>
              </a:ext>
            </a:extLst>
          </p:cNvPr>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CA" dirty="0"/>
              <a:t>We request that the program develop a 100 hour pre-practicum, involving faculty member supervision of students prior to a 400 hour supervised field practicum. The pre-practicum is normally offered in an on-campus clinic setting. Should the pre-practicum course be offered in this manner, the need for the current 40 hour (“creative solution”) pre-practicum may no longer be required.</a:t>
            </a:r>
          </a:p>
          <a:p>
            <a:pPr marL="457200" indent="-457200">
              <a:buFont typeface="Arial" panose="020B0604020202020204" pitchFamily="34" charset="0"/>
              <a:buChar char="•"/>
            </a:pPr>
            <a:r>
              <a:rPr lang="en-CA" dirty="0"/>
              <a:t>The teaching and applied use of consultation models (i.e., working with professional colleagues within broader systems of care) should be taught as discrete concepts and competencies, perhaps within the pre-practicum or practicum course(s).</a:t>
            </a:r>
          </a:p>
          <a:p>
            <a:pPr marL="457200" indent="-457200">
              <a:buFont typeface="Arial" panose="020B0604020202020204" pitchFamily="34" charset="0"/>
              <a:buChar char="•"/>
            </a:pPr>
            <a:r>
              <a:rPr lang="en-CA" dirty="0"/>
              <a:t>Other specific curricular recommendations made regarding program evaluation &amp; elective options</a:t>
            </a:r>
          </a:p>
          <a:p>
            <a:endParaRPr lang="en-US" dirty="0"/>
          </a:p>
        </p:txBody>
      </p:sp>
    </p:spTree>
    <p:extLst>
      <p:ext uri="{BB962C8B-B14F-4D97-AF65-F5344CB8AC3E}">
        <p14:creationId xmlns:p14="http://schemas.microsoft.com/office/powerpoint/2010/main" val="2621240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FE7E6-E865-412A-E1DB-21BB8B0F5849}"/>
              </a:ext>
            </a:extLst>
          </p:cNvPr>
          <p:cNvSpPr>
            <a:spLocks noGrp="1"/>
          </p:cNvSpPr>
          <p:nvPr>
            <p:ph type="title"/>
          </p:nvPr>
        </p:nvSpPr>
        <p:spPr/>
        <p:txBody>
          <a:bodyPr>
            <a:normAutofit fontScale="90000"/>
          </a:bodyPr>
          <a:lstStyle/>
          <a:p>
            <a:r>
              <a:rPr lang="en-US" dirty="0"/>
              <a:t>III: Program of studies – supervised practice - limitations </a:t>
            </a:r>
          </a:p>
        </p:txBody>
      </p:sp>
      <p:sp>
        <p:nvSpPr>
          <p:cNvPr id="3" name="Content Placeholder 2">
            <a:extLst>
              <a:ext uri="{FF2B5EF4-FFF2-40B4-BE49-F238E27FC236}">
                <a16:creationId xmlns:a16="http://schemas.microsoft.com/office/drawing/2014/main" id="{63750B1B-3754-A3A8-2CD3-ED1DDFF4B460}"/>
              </a:ext>
            </a:extLst>
          </p:cNvPr>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CA" dirty="0"/>
              <a:t>Currently, the designated pre-practicum course inadequately addresses the normally expected 100 hours of faculty member-supervised practicum for students. The temporary (and creative) solution has been a course in which faculty member provides supervision to students who see three volunteering clients in a non-clinic setting. </a:t>
            </a:r>
          </a:p>
          <a:p>
            <a:pPr marL="457200" indent="-457200">
              <a:buFont typeface="Arial" panose="020B0604020202020204" pitchFamily="34" charset="0"/>
              <a:buChar char="•"/>
            </a:pPr>
            <a:r>
              <a:rPr lang="en-CA" dirty="0"/>
              <a:t>There is a faculty member assigned the role of Clinical Coordinator and oversees the field practicum experiences for students and supervisors. Currently, the Clinical Coordinator receives no course release time for these responsibilities (normal elsewhere) and is provided with some administrative support (equivalent to a single sessional course instructors’ stipend). A recent challenge for students has arisen because of a housing shortage near to practicum sites in other Nova Scotia communities.</a:t>
            </a:r>
          </a:p>
          <a:p>
            <a:endParaRPr lang="en-US" dirty="0"/>
          </a:p>
        </p:txBody>
      </p:sp>
    </p:spTree>
    <p:extLst>
      <p:ext uri="{BB962C8B-B14F-4D97-AF65-F5344CB8AC3E}">
        <p14:creationId xmlns:p14="http://schemas.microsoft.com/office/powerpoint/2010/main" val="3689233805"/>
      </p:ext>
    </p:extLst>
  </p:cSld>
  <p:clrMapOvr>
    <a:masterClrMapping/>
  </p:clrMapOvr>
</p:sld>
</file>

<file path=ppt/theme/theme1.xml><?xml version="1.0" encoding="utf-8"?>
<a:theme xmlns:a="http://schemas.openxmlformats.org/drawingml/2006/main" name="ChitchatVTI">
  <a:themeElements>
    <a:clrScheme name="AnalogousFromRegularSeed_2SEEDS">
      <a:dk1>
        <a:srgbClr val="000000"/>
      </a:dk1>
      <a:lt1>
        <a:srgbClr val="FFFFFF"/>
      </a:lt1>
      <a:dk2>
        <a:srgbClr val="1B2831"/>
      </a:dk2>
      <a:lt2>
        <a:srgbClr val="F0F3F3"/>
      </a:lt2>
      <a:accent1>
        <a:srgbClr val="C92E23"/>
      </a:accent1>
      <a:accent2>
        <a:srgbClr val="DB356F"/>
      </a:accent2>
      <a:accent3>
        <a:srgbClr val="DB8535"/>
      </a:accent3>
      <a:accent4>
        <a:srgbClr val="1FB6B3"/>
      </a:accent4>
      <a:accent5>
        <a:srgbClr val="3599DB"/>
      </a:accent5>
      <a:accent6>
        <a:srgbClr val="2846CB"/>
      </a:accent6>
      <a:hlink>
        <a:srgbClr val="3599A0"/>
      </a:hlink>
      <a:folHlink>
        <a:srgbClr val="7F7F7F"/>
      </a:folHlink>
    </a:clrScheme>
    <a:fontScheme name="The Hand">
      <a:majorFont>
        <a:latin typeface="The Serif Hand"/>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itchatVTI" id="{08BB1610-1071-4750-BA6F-EA15E875FFCD}" vid="{D7BDF053-2181-45AE-9365-FFAA906CB4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2111</Words>
  <Application>Microsoft Macintosh PowerPoint</Application>
  <PresentationFormat>Widescreen</PresentationFormat>
  <Paragraphs>91</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The Hand</vt:lpstr>
      <vt:lpstr>The Serif Hand</vt:lpstr>
      <vt:lpstr>ChitchatVTI</vt:lpstr>
      <vt:lpstr>CACEP SITE VISIT &amp; REACCREDITATION UPDATE</vt:lpstr>
      <vt:lpstr>Site visit @ AcaDIA November 23-27 2021 Virtual</vt:lpstr>
      <vt:lpstr>Cacep competencies – pillars of evaluation</vt:lpstr>
      <vt:lpstr>I: Institution &amp; II: Mission, Orientation, Objectives &amp; Priorities</vt:lpstr>
      <vt:lpstr>III: Program of studies – general standards</vt:lpstr>
      <vt:lpstr>III: Program of studies – general standards Limitations</vt:lpstr>
      <vt:lpstr>III: Program of studies –general standards  recommendations for action</vt:lpstr>
      <vt:lpstr>III: Program of studies – Core Competencies - Limitations</vt:lpstr>
      <vt:lpstr>III: Program of studies – supervised practice - limitations </vt:lpstr>
      <vt:lpstr>Iii: program OF STUDIES – SUPERVISED PRACTICE –STRENGTHS</vt:lpstr>
      <vt:lpstr>III: Program of studies – supervised practice – recommended actions</vt:lpstr>
      <vt:lpstr>IV: Students - strengths</vt:lpstr>
      <vt:lpstr>Iv: students – LIMITATIONS &amp; RECOMMENDED PLANS OF ACTION</vt:lpstr>
      <vt:lpstr>V: QUALIFICATIONS OF FACULTY - STRENGTHS</vt:lpstr>
      <vt:lpstr>V: FACULTY – LIMITATIONS &amp; RECOMMENDED PLANS FOR ACTION</vt:lpstr>
      <vt:lpstr>VI: PROGRAM GOVERNENCE </vt:lpstr>
      <vt:lpstr>VII: INSTRUCTIONAL SUPPORT</vt:lpstr>
      <vt:lpstr>Viii: program evaluation</vt:lpstr>
      <vt:lpstr>Implementations thus far</vt:lpstr>
      <vt:lpstr>Questions/comments?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CACEP SITE VISIT &amp; REACCREDITATION UPDATE</dc:title>
  <dc:creator>Tanya Surette</dc:creator>
  <cp:lastModifiedBy>Tanya Surette</cp:lastModifiedBy>
  <cp:revision>1</cp:revision>
  <dcterms:created xsi:type="dcterms:W3CDTF">2022-05-15T16:04:30Z</dcterms:created>
  <dcterms:modified xsi:type="dcterms:W3CDTF">2022-05-15T19:00:37Z</dcterms:modified>
</cp:coreProperties>
</file>